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7409-39E8-4C68-B031-C170A5560036}" type="datetimeFigureOut">
              <a:rPr lang="he-IL" smtClean="0"/>
              <a:t>י"ז כסלו 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895D-0508-4CC3-BF64-158D62DD1A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968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7409-39E8-4C68-B031-C170A5560036}" type="datetimeFigureOut">
              <a:rPr lang="he-IL" smtClean="0"/>
              <a:t>י"ז כסלו 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895D-0508-4CC3-BF64-158D62DD1A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050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7409-39E8-4C68-B031-C170A5560036}" type="datetimeFigureOut">
              <a:rPr lang="he-IL" smtClean="0"/>
              <a:t>י"ז כסלו 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895D-0508-4CC3-BF64-158D62DD1A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466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7409-39E8-4C68-B031-C170A5560036}" type="datetimeFigureOut">
              <a:rPr lang="he-IL" smtClean="0"/>
              <a:t>י"ז כסלו 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895D-0508-4CC3-BF64-158D62DD1A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598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7409-39E8-4C68-B031-C170A5560036}" type="datetimeFigureOut">
              <a:rPr lang="he-IL" smtClean="0"/>
              <a:t>י"ז כסלו 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895D-0508-4CC3-BF64-158D62DD1A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485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7409-39E8-4C68-B031-C170A5560036}" type="datetimeFigureOut">
              <a:rPr lang="he-IL" smtClean="0"/>
              <a:t>י"ז כסלו 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895D-0508-4CC3-BF64-158D62DD1A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2967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7409-39E8-4C68-B031-C170A5560036}" type="datetimeFigureOut">
              <a:rPr lang="he-IL" smtClean="0"/>
              <a:t>י"ז כסלו 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895D-0508-4CC3-BF64-158D62DD1A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056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7409-39E8-4C68-B031-C170A5560036}" type="datetimeFigureOut">
              <a:rPr lang="he-IL" smtClean="0"/>
              <a:t>י"ז כסלו 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895D-0508-4CC3-BF64-158D62DD1A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277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7409-39E8-4C68-B031-C170A5560036}" type="datetimeFigureOut">
              <a:rPr lang="he-IL" smtClean="0"/>
              <a:t>י"ז כסלו 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895D-0508-4CC3-BF64-158D62DD1A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88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7409-39E8-4C68-B031-C170A5560036}" type="datetimeFigureOut">
              <a:rPr lang="he-IL" smtClean="0"/>
              <a:t>י"ז כסלו 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895D-0508-4CC3-BF64-158D62DD1A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005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7409-39E8-4C68-B031-C170A5560036}" type="datetimeFigureOut">
              <a:rPr lang="he-IL" smtClean="0"/>
              <a:t>י"ז כסלו 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895D-0508-4CC3-BF64-158D62DD1A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657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17409-39E8-4C68-B031-C170A5560036}" type="datetimeFigureOut">
              <a:rPr lang="he-IL" smtClean="0"/>
              <a:t>י"ז כסלו 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3895D-0508-4CC3-BF64-158D62DD1A4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134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שותפות בקיבוץ המתחדש- </a:t>
            </a:r>
            <a:r>
              <a:rPr lang="he-IL" smtClean="0"/>
              <a:t>ארנה שמר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551167"/>
              </p:ext>
            </p:extLst>
          </p:nvPr>
        </p:nvGraphicFramePr>
        <p:xfrm>
          <a:off x="457200" y="1600200"/>
          <a:ext cx="8229600" cy="3774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מאפיינים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שותפות יומיומית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שותפות סמלית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שותפות מופנמת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רובד ההשפעה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גלוי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סמוי (פוטנציאלי)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חבוי (תודעתי)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אופן ההשפעה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בימוי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טקסים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תודעה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טכנולוגיות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ריכוזיות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מניפולטיביות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מוטמעות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תקשורת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שיחה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ניתוק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שיח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תפיסה דמוקרטית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הצבעת רוב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דמוקרטיה נציגותית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דמוקרטיה </a:t>
                      </a:r>
                      <a:r>
                        <a:rPr lang="he-IL" dirty="0" err="1" smtClean="0"/>
                        <a:t>השתתפותית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התנהגות אליטה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משתפת ומגיבה לזירה הפוליטית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מתמרנת כללי משחק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מעצבת זירה-</a:t>
                      </a:r>
                      <a:r>
                        <a:rPr lang="he-IL" baseline="0" dirty="0" smtClean="0"/>
                        <a:t> כללי משחק ותודעה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התנהגות הציבור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נראית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לא נראית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נראית-לא נראית מודעת-לא מודעת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3360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31A4A2CEB625D449B0C872863CCFF3B3" ma:contentTypeVersion="14" ma:contentTypeDescription="צור מסמך חדש." ma:contentTypeScope="" ma:versionID="5e74f273aa2b964a5fdd0f6e768ff0de">
  <xsd:schema xmlns:xsd="http://www.w3.org/2001/XMLSchema" xmlns:xs="http://www.w3.org/2001/XMLSchema" xmlns:p="http://schemas.microsoft.com/office/2006/metadata/properties" xmlns:ns2="0e703cd0-a1d4-461f-80ff-9d2d782f35ec" xmlns:ns3="692a72d6-724c-4edb-80a8-8be6048a352b" targetNamespace="http://schemas.microsoft.com/office/2006/metadata/properties" ma:root="true" ma:fieldsID="3eb2231a9b1b898b2c737d75dcaee824" ns2:_="" ns3:_="">
    <xsd:import namespace="0e703cd0-a1d4-461f-80ff-9d2d782f35ec"/>
    <xsd:import namespace="692a72d6-724c-4edb-80a8-8be6048a35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703cd0-a1d4-461f-80ff-9d2d782f3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תגיות תמונה" ma:readOnly="false" ma:fieldId="{5cf76f15-5ced-4ddc-b409-7134ff3c332f}" ma:taxonomyMulti="true" ma:sspId="400e683c-6793-457a-97fc-8168d7e41b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2a72d6-724c-4edb-80a8-8be6048a352b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131ab50-a583-40cd-9121-90dd11b458a6}" ma:internalName="TaxCatchAll" ma:showField="CatchAllData" ma:web="692a72d6-724c-4edb-80a8-8be6048a35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32A209-A66D-4ADC-BAD2-923C7E2D2147}"/>
</file>

<file path=customXml/itemProps2.xml><?xml version="1.0" encoding="utf-8"?>
<ds:datastoreItem xmlns:ds="http://schemas.openxmlformats.org/officeDocument/2006/customXml" ds:itemID="{368E87C1-5149-4D74-AECC-3F89C72CE1FE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67</Words>
  <Application>Microsoft Office PowerPoint</Application>
  <PresentationFormat>‫הצגה על המסך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שותפות בקיבוץ המתחדש- ארנה שמר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Merav</dc:creator>
  <cp:lastModifiedBy>Merav</cp:lastModifiedBy>
  <cp:revision>2</cp:revision>
  <dcterms:created xsi:type="dcterms:W3CDTF">2011-12-13T20:09:35Z</dcterms:created>
  <dcterms:modified xsi:type="dcterms:W3CDTF">2011-12-13T20:21:50Z</dcterms:modified>
</cp:coreProperties>
</file>