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 id="2147483660" r:id="rId5"/>
  </p:sldMasterIdLst>
  <p:sldIdLst>
    <p:sldId id="256" r:id="rId6"/>
    <p:sldId id="257" r:id="rId7"/>
    <p:sldId id="258" r:id="rId8"/>
    <p:sldId id="259" r:id="rId9"/>
    <p:sldId id="260" r:id="rId10"/>
    <p:sldId id="262" r:id="rId11"/>
    <p:sldId id="261" r:id="rId12"/>
    <p:sldId id="263" r:id="rId13"/>
    <p:sldId id="302" r:id="rId14"/>
    <p:sldId id="301" r:id="rId15"/>
  </p:sldIdLst>
  <p:sldSz cx="12192000" cy="6858000"/>
  <p:notesSz cx="6858000" cy="9144000"/>
  <p:defaultTextStyle>
    <a:defPPr>
      <a:defRPr lang="en-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tem Shechter" initials="RS" lastIdx="1" clrIdx="0">
    <p:extLst>
      <p:ext uri="{19B8F6BF-5375-455C-9EA6-DF929625EA0E}">
        <p15:presenceInfo xmlns:p15="http://schemas.microsoft.com/office/powerpoint/2012/main" userId="S::chevra@kdati.org.il::10ee95cf-a6ba-4caa-be8e-9181c51a19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020" autoAdjust="0"/>
    <p:restoredTop sz="94660"/>
  </p:normalViewPr>
  <p:slideViewPr>
    <p:cSldViewPr snapToGrid="0">
      <p:cViewPr varScale="1">
        <p:scale>
          <a:sx n="96" d="100"/>
          <a:sy n="96" d="100"/>
        </p:scale>
        <p:origin x="86" y="1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tem Shechter" userId="10ee95cf-a6ba-4caa-be8e-9181c51a1912" providerId="ADAL" clId="{8AAD969F-D80A-4F8B-AD83-A7D94D458F1B}"/>
    <pc:docChg chg="undo custSel addSld delSld modSld sldOrd">
      <pc:chgData name="Rotem Shechter" userId="10ee95cf-a6ba-4caa-be8e-9181c51a1912" providerId="ADAL" clId="{8AAD969F-D80A-4F8B-AD83-A7D94D458F1B}" dt="2021-01-25T16:59:04.439" v="794" actId="20577"/>
      <pc:docMkLst>
        <pc:docMk/>
      </pc:docMkLst>
      <pc:sldChg chg="delSp mod">
        <pc:chgData name="Rotem Shechter" userId="10ee95cf-a6ba-4caa-be8e-9181c51a1912" providerId="ADAL" clId="{8AAD969F-D80A-4F8B-AD83-A7D94D458F1B}" dt="2021-01-25T16:00:15.425" v="786" actId="478"/>
        <pc:sldMkLst>
          <pc:docMk/>
          <pc:sldMk cId="4218500740" sldId="256"/>
        </pc:sldMkLst>
        <pc:spChg chg="del">
          <ac:chgData name="Rotem Shechter" userId="10ee95cf-a6ba-4caa-be8e-9181c51a1912" providerId="ADAL" clId="{8AAD969F-D80A-4F8B-AD83-A7D94D458F1B}" dt="2021-01-25T16:00:15.425" v="786" actId="478"/>
          <ac:spMkLst>
            <pc:docMk/>
            <pc:sldMk cId="4218500740" sldId="256"/>
            <ac:spMk id="3" creationId="{35D2295D-1AE3-48B3-9770-08262497A91F}"/>
          </ac:spMkLst>
        </pc:spChg>
      </pc:sldChg>
      <pc:sldChg chg="modSp mod">
        <pc:chgData name="Rotem Shechter" userId="10ee95cf-a6ba-4caa-be8e-9181c51a1912" providerId="ADAL" clId="{8AAD969F-D80A-4F8B-AD83-A7D94D458F1B}" dt="2021-01-25T16:59:04.439" v="794" actId="20577"/>
        <pc:sldMkLst>
          <pc:docMk/>
          <pc:sldMk cId="1015703488" sldId="258"/>
        </pc:sldMkLst>
        <pc:spChg chg="mod">
          <ac:chgData name="Rotem Shechter" userId="10ee95cf-a6ba-4caa-be8e-9181c51a1912" providerId="ADAL" clId="{8AAD969F-D80A-4F8B-AD83-A7D94D458F1B}" dt="2021-01-25T16:59:04.439" v="794" actId="20577"/>
          <ac:spMkLst>
            <pc:docMk/>
            <pc:sldMk cId="1015703488" sldId="258"/>
            <ac:spMk id="2" creationId="{8433DC7C-13CA-45CC-AD83-7CF7E69624B0}"/>
          </ac:spMkLst>
        </pc:spChg>
        <pc:spChg chg="mod">
          <ac:chgData name="Rotem Shechter" userId="10ee95cf-a6ba-4caa-be8e-9181c51a1912" providerId="ADAL" clId="{8AAD969F-D80A-4F8B-AD83-A7D94D458F1B}" dt="2021-01-25T16:58:37.768" v="793" actId="20577"/>
          <ac:spMkLst>
            <pc:docMk/>
            <pc:sldMk cId="1015703488" sldId="258"/>
            <ac:spMk id="14" creationId="{317B9D46-DB99-41F8-82D9-371099C606BA}"/>
          </ac:spMkLst>
        </pc:spChg>
      </pc:sldChg>
      <pc:sldChg chg="addSp modSp mod">
        <pc:chgData name="Rotem Shechter" userId="10ee95cf-a6ba-4caa-be8e-9181c51a1912" providerId="ADAL" clId="{8AAD969F-D80A-4F8B-AD83-A7D94D458F1B}" dt="2021-01-25T15:25:37.273" v="331" actId="1076"/>
        <pc:sldMkLst>
          <pc:docMk/>
          <pc:sldMk cId="2508675745" sldId="259"/>
        </pc:sldMkLst>
        <pc:spChg chg="mod">
          <ac:chgData name="Rotem Shechter" userId="10ee95cf-a6ba-4caa-be8e-9181c51a1912" providerId="ADAL" clId="{8AAD969F-D80A-4F8B-AD83-A7D94D458F1B}" dt="2021-01-25T15:13:49.727" v="223" actId="404"/>
          <ac:spMkLst>
            <pc:docMk/>
            <pc:sldMk cId="2508675745" sldId="259"/>
            <ac:spMk id="3" creationId="{3BCAAD89-4FE8-44CF-91FA-09A274BDE603}"/>
          </ac:spMkLst>
        </pc:spChg>
        <pc:picChg chg="add mod">
          <ac:chgData name="Rotem Shechter" userId="10ee95cf-a6ba-4caa-be8e-9181c51a1912" providerId="ADAL" clId="{8AAD969F-D80A-4F8B-AD83-A7D94D458F1B}" dt="2021-01-25T15:25:37.273" v="331" actId="1076"/>
          <ac:picMkLst>
            <pc:docMk/>
            <pc:sldMk cId="2508675745" sldId="259"/>
            <ac:picMk id="4" creationId="{76A62DFE-051C-455C-829D-27C774934D36}"/>
          </ac:picMkLst>
        </pc:picChg>
      </pc:sldChg>
      <pc:sldChg chg="addSp modSp mod ord">
        <pc:chgData name="Rotem Shechter" userId="10ee95cf-a6ba-4caa-be8e-9181c51a1912" providerId="ADAL" clId="{8AAD969F-D80A-4F8B-AD83-A7D94D458F1B}" dt="2021-01-25T15:41:38.990" v="366" actId="1076"/>
        <pc:sldMkLst>
          <pc:docMk/>
          <pc:sldMk cId="3488759627" sldId="260"/>
        </pc:sldMkLst>
        <pc:picChg chg="add mod">
          <ac:chgData name="Rotem Shechter" userId="10ee95cf-a6ba-4caa-be8e-9181c51a1912" providerId="ADAL" clId="{8AAD969F-D80A-4F8B-AD83-A7D94D458F1B}" dt="2021-01-25T15:41:38.990" v="366" actId="1076"/>
          <ac:picMkLst>
            <pc:docMk/>
            <pc:sldMk cId="3488759627" sldId="260"/>
            <ac:picMk id="4" creationId="{12175CE3-A17B-480E-839A-AD1C1A14CD88}"/>
          </ac:picMkLst>
        </pc:picChg>
      </pc:sldChg>
      <pc:sldChg chg="modSp mod">
        <pc:chgData name="Rotem Shechter" userId="10ee95cf-a6ba-4caa-be8e-9181c51a1912" providerId="ADAL" clId="{8AAD969F-D80A-4F8B-AD83-A7D94D458F1B}" dt="2021-01-25T16:57:32.455" v="789" actId="20577"/>
        <pc:sldMkLst>
          <pc:docMk/>
          <pc:sldMk cId="487601655" sldId="261"/>
        </pc:sldMkLst>
        <pc:spChg chg="mod">
          <ac:chgData name="Rotem Shechter" userId="10ee95cf-a6ba-4caa-be8e-9181c51a1912" providerId="ADAL" clId="{8AAD969F-D80A-4F8B-AD83-A7D94D458F1B}" dt="2021-01-25T16:57:32.455" v="789" actId="20577"/>
          <ac:spMkLst>
            <pc:docMk/>
            <pc:sldMk cId="487601655" sldId="261"/>
            <ac:spMk id="2" creationId="{E669D2ED-3203-4C0E-A826-999D1A593FDA}"/>
          </ac:spMkLst>
        </pc:spChg>
        <pc:spChg chg="mod">
          <ac:chgData name="Rotem Shechter" userId="10ee95cf-a6ba-4caa-be8e-9181c51a1912" providerId="ADAL" clId="{8AAD969F-D80A-4F8B-AD83-A7D94D458F1B}" dt="2021-01-25T15:29:24.605" v="355" actId="20577"/>
          <ac:spMkLst>
            <pc:docMk/>
            <pc:sldMk cId="487601655" sldId="261"/>
            <ac:spMk id="5" creationId="{57394B92-03AB-421A-85E8-328B328CE9CD}"/>
          </ac:spMkLst>
        </pc:spChg>
      </pc:sldChg>
      <pc:sldChg chg="addSp modSp new mod">
        <pc:chgData name="Rotem Shechter" userId="10ee95cf-a6ba-4caa-be8e-9181c51a1912" providerId="ADAL" clId="{8AAD969F-D80A-4F8B-AD83-A7D94D458F1B}" dt="2021-01-25T15:27:09.942" v="334" actId="14100"/>
        <pc:sldMkLst>
          <pc:docMk/>
          <pc:sldMk cId="3145025134" sldId="262"/>
        </pc:sldMkLst>
        <pc:spChg chg="mod">
          <ac:chgData name="Rotem Shechter" userId="10ee95cf-a6ba-4caa-be8e-9181c51a1912" providerId="ADAL" clId="{8AAD969F-D80A-4F8B-AD83-A7D94D458F1B}" dt="2021-01-25T15:07:07.811" v="13" actId="20577"/>
          <ac:spMkLst>
            <pc:docMk/>
            <pc:sldMk cId="3145025134" sldId="262"/>
            <ac:spMk id="2" creationId="{6F0623E5-ED8F-42AF-B486-774C69AEE4AC}"/>
          </ac:spMkLst>
        </pc:spChg>
        <pc:spChg chg="mod">
          <ac:chgData name="Rotem Shechter" userId="10ee95cf-a6ba-4caa-be8e-9181c51a1912" providerId="ADAL" clId="{8AAD969F-D80A-4F8B-AD83-A7D94D458F1B}" dt="2021-01-25T15:12:10.181" v="138" actId="20577"/>
          <ac:spMkLst>
            <pc:docMk/>
            <pc:sldMk cId="3145025134" sldId="262"/>
            <ac:spMk id="3" creationId="{2762641E-B548-4BE4-8C96-44BF7A5A87FC}"/>
          </ac:spMkLst>
        </pc:spChg>
        <pc:picChg chg="add mod">
          <ac:chgData name="Rotem Shechter" userId="10ee95cf-a6ba-4caa-be8e-9181c51a1912" providerId="ADAL" clId="{8AAD969F-D80A-4F8B-AD83-A7D94D458F1B}" dt="2021-01-25T15:27:09.942" v="334" actId="14100"/>
          <ac:picMkLst>
            <pc:docMk/>
            <pc:sldMk cId="3145025134" sldId="262"/>
            <ac:picMk id="4" creationId="{EED955CB-EDD5-4588-A94A-6E625615954B}"/>
          </ac:picMkLst>
        </pc:picChg>
      </pc:sldChg>
      <pc:sldChg chg="addSp delSp modSp add mod addAnim delAnim modAnim">
        <pc:chgData name="Rotem Shechter" userId="10ee95cf-a6ba-4caa-be8e-9181c51a1912" providerId="ADAL" clId="{8AAD969F-D80A-4F8B-AD83-A7D94D458F1B}" dt="2021-01-25T16:57:39.516" v="790" actId="20577"/>
        <pc:sldMkLst>
          <pc:docMk/>
          <pc:sldMk cId="846621673" sldId="263"/>
        </pc:sldMkLst>
        <pc:spChg chg="mod">
          <ac:chgData name="Rotem Shechter" userId="10ee95cf-a6ba-4caa-be8e-9181c51a1912" providerId="ADAL" clId="{8AAD969F-D80A-4F8B-AD83-A7D94D458F1B}" dt="2021-01-25T16:57:39.516" v="790" actId="20577"/>
          <ac:spMkLst>
            <pc:docMk/>
            <pc:sldMk cId="846621673" sldId="263"/>
            <ac:spMk id="2" creationId="{E669D2ED-3203-4C0E-A826-999D1A593FDA}"/>
          </ac:spMkLst>
        </pc:spChg>
        <pc:spChg chg="mod">
          <ac:chgData name="Rotem Shechter" userId="10ee95cf-a6ba-4caa-be8e-9181c51a1912" providerId="ADAL" clId="{8AAD969F-D80A-4F8B-AD83-A7D94D458F1B}" dt="2021-01-25T15:16:34.512" v="283"/>
          <ac:spMkLst>
            <pc:docMk/>
            <pc:sldMk cId="846621673" sldId="263"/>
            <ac:spMk id="6" creationId="{4E885636-0804-488E-AC55-EAE5FC839007}"/>
          </ac:spMkLst>
        </pc:spChg>
        <pc:spChg chg="mod">
          <ac:chgData name="Rotem Shechter" userId="10ee95cf-a6ba-4caa-be8e-9181c51a1912" providerId="ADAL" clId="{8AAD969F-D80A-4F8B-AD83-A7D94D458F1B}" dt="2021-01-25T15:17:14.295" v="286" actId="1076"/>
          <ac:spMkLst>
            <pc:docMk/>
            <pc:sldMk cId="846621673" sldId="263"/>
            <ac:spMk id="7" creationId="{9B8FBFCC-1571-498B-BAB3-CF053650B113}"/>
          </ac:spMkLst>
        </pc:spChg>
        <pc:spChg chg="mod">
          <ac:chgData name="Rotem Shechter" userId="10ee95cf-a6ba-4caa-be8e-9181c51a1912" providerId="ADAL" clId="{8AAD969F-D80A-4F8B-AD83-A7D94D458F1B}" dt="2021-01-25T15:20:12.066" v="327" actId="1076"/>
          <ac:spMkLst>
            <pc:docMk/>
            <pc:sldMk cId="846621673" sldId="263"/>
            <ac:spMk id="10" creationId="{447BA539-9FDF-45D3-B1E8-83878A4D931E}"/>
          </ac:spMkLst>
        </pc:spChg>
        <pc:spChg chg="add del mod">
          <ac:chgData name="Rotem Shechter" userId="10ee95cf-a6ba-4caa-be8e-9181c51a1912" providerId="ADAL" clId="{8AAD969F-D80A-4F8B-AD83-A7D94D458F1B}" dt="2021-01-25T15:17:30.443" v="288" actId="478"/>
          <ac:spMkLst>
            <pc:docMk/>
            <pc:sldMk cId="846621673" sldId="263"/>
            <ac:spMk id="11" creationId="{4B8389C7-2381-4AA7-84FA-59952FEF0ED3}"/>
          </ac:spMkLst>
        </pc:spChg>
        <pc:spChg chg="add del mod">
          <ac:chgData name="Rotem Shechter" userId="10ee95cf-a6ba-4caa-be8e-9181c51a1912" providerId="ADAL" clId="{8AAD969F-D80A-4F8B-AD83-A7D94D458F1B}" dt="2021-01-25T15:20:22.601" v="329" actId="478"/>
          <ac:spMkLst>
            <pc:docMk/>
            <pc:sldMk cId="846621673" sldId="263"/>
            <ac:spMk id="13" creationId="{61AA6CF1-2917-4188-AEFA-ABD0BB11EC04}"/>
          </ac:spMkLst>
        </pc:spChg>
        <pc:spChg chg="add mod">
          <ac:chgData name="Rotem Shechter" userId="10ee95cf-a6ba-4caa-be8e-9181c51a1912" providerId="ADAL" clId="{8AAD969F-D80A-4F8B-AD83-A7D94D458F1B}" dt="2021-01-25T15:18:36.786" v="314" actId="20577"/>
          <ac:spMkLst>
            <pc:docMk/>
            <pc:sldMk cId="846621673" sldId="263"/>
            <ac:spMk id="14" creationId="{0AD7AF31-3CB7-462F-8005-7BB4A0FB4F9D}"/>
          </ac:spMkLst>
        </pc:spChg>
        <pc:picChg chg="add del">
          <ac:chgData name="Rotem Shechter" userId="10ee95cf-a6ba-4caa-be8e-9181c51a1912" providerId="ADAL" clId="{8AAD969F-D80A-4F8B-AD83-A7D94D458F1B}" dt="2021-01-25T15:17:39.041" v="289" actId="478"/>
          <ac:picMkLst>
            <pc:docMk/>
            <pc:sldMk cId="846621673" sldId="263"/>
            <ac:picMk id="8" creationId="{75031EB7-0D58-4906-A807-06EFC385A88E}"/>
          </ac:picMkLst>
        </pc:picChg>
      </pc:sldChg>
      <pc:sldChg chg="new del">
        <pc:chgData name="Rotem Shechter" userId="10ee95cf-a6ba-4caa-be8e-9181c51a1912" providerId="ADAL" clId="{8AAD969F-D80A-4F8B-AD83-A7D94D458F1B}" dt="2021-01-25T15:33:46.109" v="359" actId="2696"/>
        <pc:sldMkLst>
          <pc:docMk/>
          <pc:sldMk cId="1435617577" sldId="264"/>
        </pc:sldMkLst>
      </pc:sldChg>
      <pc:sldChg chg="delSp add mod">
        <pc:chgData name="Rotem Shechter" userId="10ee95cf-a6ba-4caa-be8e-9181c51a1912" providerId="ADAL" clId="{8AAD969F-D80A-4F8B-AD83-A7D94D458F1B}" dt="2021-01-25T15:33:37.704" v="358" actId="478"/>
        <pc:sldMkLst>
          <pc:docMk/>
          <pc:sldMk cId="607464824" sldId="301"/>
        </pc:sldMkLst>
        <pc:picChg chg="del">
          <ac:chgData name="Rotem Shechter" userId="10ee95cf-a6ba-4caa-be8e-9181c51a1912" providerId="ADAL" clId="{8AAD969F-D80A-4F8B-AD83-A7D94D458F1B}" dt="2021-01-25T15:33:37.704" v="358" actId="478"/>
          <ac:picMkLst>
            <pc:docMk/>
            <pc:sldMk cId="607464824" sldId="301"/>
            <ac:picMk id="39" creationId="{00000000-0000-0000-0000-000000000000}"/>
          </ac:picMkLst>
        </pc:picChg>
      </pc:sldChg>
      <pc:sldChg chg="addSp modSp new mod">
        <pc:chgData name="Rotem Shechter" userId="10ee95cf-a6ba-4caa-be8e-9181c51a1912" providerId="ADAL" clId="{8AAD969F-D80A-4F8B-AD83-A7D94D458F1B}" dt="2021-01-25T16:58:09.852" v="792" actId="20577"/>
        <pc:sldMkLst>
          <pc:docMk/>
          <pc:sldMk cId="865064300" sldId="302"/>
        </pc:sldMkLst>
        <pc:spChg chg="mod">
          <ac:chgData name="Rotem Shechter" userId="10ee95cf-a6ba-4caa-be8e-9181c51a1912" providerId="ADAL" clId="{8AAD969F-D80A-4F8B-AD83-A7D94D458F1B}" dt="2021-01-25T15:42:10.882" v="386" actId="20577"/>
          <ac:spMkLst>
            <pc:docMk/>
            <pc:sldMk cId="865064300" sldId="302"/>
            <ac:spMk id="2" creationId="{9E199B0D-BA22-402F-B626-E0025E0F7498}"/>
          </ac:spMkLst>
        </pc:spChg>
        <pc:spChg chg="mod">
          <ac:chgData name="Rotem Shechter" userId="10ee95cf-a6ba-4caa-be8e-9181c51a1912" providerId="ADAL" clId="{8AAD969F-D80A-4F8B-AD83-A7D94D458F1B}" dt="2021-01-25T16:58:09.852" v="792" actId="20577"/>
          <ac:spMkLst>
            <pc:docMk/>
            <pc:sldMk cId="865064300" sldId="302"/>
            <ac:spMk id="3" creationId="{B51677B6-B8A7-40CC-BCD2-FE2570F3610A}"/>
          </ac:spMkLst>
        </pc:spChg>
        <pc:picChg chg="add mod ord">
          <ac:chgData name="Rotem Shechter" userId="10ee95cf-a6ba-4caa-be8e-9181c51a1912" providerId="ADAL" clId="{8AAD969F-D80A-4F8B-AD83-A7D94D458F1B}" dt="2021-01-25T15:56:44.175" v="785" actId="1076"/>
          <ac:picMkLst>
            <pc:docMk/>
            <pc:sldMk cId="865064300" sldId="302"/>
            <ac:picMk id="4" creationId="{6ED66B30-0BDC-48BE-93F7-93DF91CC1F6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99D4383-76E1-4ADB-8E73-2BC27CC2390F}"/>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endParaRPr lang="en-IL"/>
          </a:p>
        </p:txBody>
      </p:sp>
      <p:sp>
        <p:nvSpPr>
          <p:cNvPr id="3" name="כותרת משנה 2">
            <a:extLst>
              <a:ext uri="{FF2B5EF4-FFF2-40B4-BE49-F238E27FC236}">
                <a16:creationId xmlns:a16="http://schemas.microsoft.com/office/drawing/2014/main" id="{7A90D27F-0C40-443F-9A2D-A4FC670216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IL"/>
          </a:p>
        </p:txBody>
      </p:sp>
      <p:sp>
        <p:nvSpPr>
          <p:cNvPr id="4" name="מציין מיקום של תאריך 3">
            <a:extLst>
              <a:ext uri="{FF2B5EF4-FFF2-40B4-BE49-F238E27FC236}">
                <a16:creationId xmlns:a16="http://schemas.microsoft.com/office/drawing/2014/main" id="{33843A65-51EF-4348-96B2-679B906EC758}"/>
              </a:ext>
            </a:extLst>
          </p:cNvPr>
          <p:cNvSpPr>
            <a:spLocks noGrp="1"/>
          </p:cNvSpPr>
          <p:nvPr>
            <p:ph type="dt" sz="half" idx="10"/>
          </p:nvPr>
        </p:nvSpPr>
        <p:spPr/>
        <p:txBody>
          <a:bodyPr/>
          <a:lstStyle/>
          <a:p>
            <a:fld id="{69FE625D-445D-4727-8CC3-3BFEA92F4D99}" type="datetimeFigureOut">
              <a:rPr lang="en-IL" smtClean="0"/>
              <a:t>25/01/2021</a:t>
            </a:fld>
            <a:endParaRPr lang="en-IL"/>
          </a:p>
        </p:txBody>
      </p:sp>
      <p:sp>
        <p:nvSpPr>
          <p:cNvPr id="5" name="מציין מיקום של כותרת תחתונה 4">
            <a:extLst>
              <a:ext uri="{FF2B5EF4-FFF2-40B4-BE49-F238E27FC236}">
                <a16:creationId xmlns:a16="http://schemas.microsoft.com/office/drawing/2014/main" id="{8A9BA828-8777-4805-A597-C5B6E35FB605}"/>
              </a:ext>
            </a:extLst>
          </p:cNvPr>
          <p:cNvSpPr>
            <a:spLocks noGrp="1"/>
          </p:cNvSpPr>
          <p:nvPr>
            <p:ph type="ftr" sz="quarter" idx="11"/>
          </p:nvPr>
        </p:nvSpPr>
        <p:spPr/>
        <p:txBody>
          <a:bodyPr/>
          <a:lstStyle/>
          <a:p>
            <a:endParaRPr lang="en-IL"/>
          </a:p>
        </p:txBody>
      </p:sp>
      <p:sp>
        <p:nvSpPr>
          <p:cNvPr id="6" name="מציין מיקום של מספר שקופית 5">
            <a:extLst>
              <a:ext uri="{FF2B5EF4-FFF2-40B4-BE49-F238E27FC236}">
                <a16:creationId xmlns:a16="http://schemas.microsoft.com/office/drawing/2014/main" id="{527B0E59-2F3F-4AB2-A5A3-F2EB6DC8C48B}"/>
              </a:ext>
            </a:extLst>
          </p:cNvPr>
          <p:cNvSpPr>
            <a:spLocks noGrp="1"/>
          </p:cNvSpPr>
          <p:nvPr>
            <p:ph type="sldNum" sz="quarter" idx="12"/>
          </p:nvPr>
        </p:nvSpPr>
        <p:spPr/>
        <p:txBody>
          <a:bodyPr/>
          <a:lstStyle/>
          <a:p>
            <a:fld id="{E27DCCE0-D185-4412-A23F-63EF8F8D03DD}" type="slidenum">
              <a:rPr lang="en-IL" smtClean="0"/>
              <a:t>‹#›</a:t>
            </a:fld>
            <a:endParaRPr lang="en-IL"/>
          </a:p>
        </p:txBody>
      </p:sp>
    </p:spTree>
    <p:extLst>
      <p:ext uri="{BB962C8B-B14F-4D97-AF65-F5344CB8AC3E}">
        <p14:creationId xmlns:p14="http://schemas.microsoft.com/office/powerpoint/2010/main" val="710236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7F432E0-6A84-4338-9DF9-F50278F55856}"/>
              </a:ext>
            </a:extLst>
          </p:cNvPr>
          <p:cNvSpPr>
            <a:spLocks noGrp="1"/>
          </p:cNvSpPr>
          <p:nvPr>
            <p:ph type="title"/>
          </p:nvPr>
        </p:nvSpPr>
        <p:spPr/>
        <p:txBody>
          <a:bodyPr/>
          <a:lstStyle/>
          <a:p>
            <a:r>
              <a:rPr lang="he-IL"/>
              <a:t>לחץ כדי לערוך סגנון כותרת של תבנית בסיס</a:t>
            </a:r>
            <a:endParaRPr lang="en-IL"/>
          </a:p>
        </p:txBody>
      </p:sp>
      <p:sp>
        <p:nvSpPr>
          <p:cNvPr id="3" name="מציין מיקום של טקסט אנכי 2">
            <a:extLst>
              <a:ext uri="{FF2B5EF4-FFF2-40B4-BE49-F238E27FC236}">
                <a16:creationId xmlns:a16="http://schemas.microsoft.com/office/drawing/2014/main" id="{7D8E0072-74A8-4FDA-972F-69C58171497B}"/>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של תאריך 3">
            <a:extLst>
              <a:ext uri="{FF2B5EF4-FFF2-40B4-BE49-F238E27FC236}">
                <a16:creationId xmlns:a16="http://schemas.microsoft.com/office/drawing/2014/main" id="{CBA1EDC5-6E73-4B75-A06C-EBB0D617D0A7}"/>
              </a:ext>
            </a:extLst>
          </p:cNvPr>
          <p:cNvSpPr>
            <a:spLocks noGrp="1"/>
          </p:cNvSpPr>
          <p:nvPr>
            <p:ph type="dt" sz="half" idx="10"/>
          </p:nvPr>
        </p:nvSpPr>
        <p:spPr/>
        <p:txBody>
          <a:bodyPr/>
          <a:lstStyle/>
          <a:p>
            <a:fld id="{69FE625D-445D-4727-8CC3-3BFEA92F4D99}" type="datetimeFigureOut">
              <a:rPr lang="en-IL" smtClean="0"/>
              <a:t>25/01/2021</a:t>
            </a:fld>
            <a:endParaRPr lang="en-IL"/>
          </a:p>
        </p:txBody>
      </p:sp>
      <p:sp>
        <p:nvSpPr>
          <p:cNvPr id="5" name="מציין מיקום של כותרת תחתונה 4">
            <a:extLst>
              <a:ext uri="{FF2B5EF4-FFF2-40B4-BE49-F238E27FC236}">
                <a16:creationId xmlns:a16="http://schemas.microsoft.com/office/drawing/2014/main" id="{B858C098-61E7-45FF-ACAB-B2005AF9FDA4}"/>
              </a:ext>
            </a:extLst>
          </p:cNvPr>
          <p:cNvSpPr>
            <a:spLocks noGrp="1"/>
          </p:cNvSpPr>
          <p:nvPr>
            <p:ph type="ftr" sz="quarter" idx="11"/>
          </p:nvPr>
        </p:nvSpPr>
        <p:spPr/>
        <p:txBody>
          <a:bodyPr/>
          <a:lstStyle/>
          <a:p>
            <a:endParaRPr lang="en-IL"/>
          </a:p>
        </p:txBody>
      </p:sp>
      <p:sp>
        <p:nvSpPr>
          <p:cNvPr id="6" name="מציין מיקום של מספר שקופית 5">
            <a:extLst>
              <a:ext uri="{FF2B5EF4-FFF2-40B4-BE49-F238E27FC236}">
                <a16:creationId xmlns:a16="http://schemas.microsoft.com/office/drawing/2014/main" id="{806B8657-2C5B-40EB-9A81-7FC865366197}"/>
              </a:ext>
            </a:extLst>
          </p:cNvPr>
          <p:cNvSpPr>
            <a:spLocks noGrp="1"/>
          </p:cNvSpPr>
          <p:nvPr>
            <p:ph type="sldNum" sz="quarter" idx="12"/>
          </p:nvPr>
        </p:nvSpPr>
        <p:spPr/>
        <p:txBody>
          <a:bodyPr/>
          <a:lstStyle/>
          <a:p>
            <a:fld id="{E27DCCE0-D185-4412-A23F-63EF8F8D03DD}" type="slidenum">
              <a:rPr lang="en-IL" smtClean="0"/>
              <a:t>‹#›</a:t>
            </a:fld>
            <a:endParaRPr lang="en-IL"/>
          </a:p>
        </p:txBody>
      </p:sp>
    </p:spTree>
    <p:extLst>
      <p:ext uri="{BB962C8B-B14F-4D97-AF65-F5344CB8AC3E}">
        <p14:creationId xmlns:p14="http://schemas.microsoft.com/office/powerpoint/2010/main" val="2419024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1E247DED-666A-4618-8653-CB58E54D89F2}"/>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endParaRPr lang="en-IL"/>
          </a:p>
        </p:txBody>
      </p:sp>
      <p:sp>
        <p:nvSpPr>
          <p:cNvPr id="3" name="מציין מיקום של טקסט אנכי 2">
            <a:extLst>
              <a:ext uri="{FF2B5EF4-FFF2-40B4-BE49-F238E27FC236}">
                <a16:creationId xmlns:a16="http://schemas.microsoft.com/office/drawing/2014/main" id="{38C4DCB0-CDBE-4A3D-A6CA-B7998A14FD4D}"/>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של תאריך 3">
            <a:extLst>
              <a:ext uri="{FF2B5EF4-FFF2-40B4-BE49-F238E27FC236}">
                <a16:creationId xmlns:a16="http://schemas.microsoft.com/office/drawing/2014/main" id="{E8C65954-85FB-4840-A6FD-685CB122FB69}"/>
              </a:ext>
            </a:extLst>
          </p:cNvPr>
          <p:cNvSpPr>
            <a:spLocks noGrp="1"/>
          </p:cNvSpPr>
          <p:nvPr>
            <p:ph type="dt" sz="half" idx="10"/>
          </p:nvPr>
        </p:nvSpPr>
        <p:spPr/>
        <p:txBody>
          <a:bodyPr/>
          <a:lstStyle/>
          <a:p>
            <a:fld id="{69FE625D-445D-4727-8CC3-3BFEA92F4D99}" type="datetimeFigureOut">
              <a:rPr lang="en-IL" smtClean="0"/>
              <a:t>25/01/2021</a:t>
            </a:fld>
            <a:endParaRPr lang="en-IL"/>
          </a:p>
        </p:txBody>
      </p:sp>
      <p:sp>
        <p:nvSpPr>
          <p:cNvPr id="5" name="מציין מיקום של כותרת תחתונה 4">
            <a:extLst>
              <a:ext uri="{FF2B5EF4-FFF2-40B4-BE49-F238E27FC236}">
                <a16:creationId xmlns:a16="http://schemas.microsoft.com/office/drawing/2014/main" id="{19824739-5273-4D6A-BDE3-57D8BA648E10}"/>
              </a:ext>
            </a:extLst>
          </p:cNvPr>
          <p:cNvSpPr>
            <a:spLocks noGrp="1"/>
          </p:cNvSpPr>
          <p:nvPr>
            <p:ph type="ftr" sz="quarter" idx="11"/>
          </p:nvPr>
        </p:nvSpPr>
        <p:spPr/>
        <p:txBody>
          <a:bodyPr/>
          <a:lstStyle/>
          <a:p>
            <a:endParaRPr lang="en-IL"/>
          </a:p>
        </p:txBody>
      </p:sp>
      <p:sp>
        <p:nvSpPr>
          <p:cNvPr id="6" name="מציין מיקום של מספר שקופית 5">
            <a:extLst>
              <a:ext uri="{FF2B5EF4-FFF2-40B4-BE49-F238E27FC236}">
                <a16:creationId xmlns:a16="http://schemas.microsoft.com/office/drawing/2014/main" id="{D5DA51DA-C636-4085-8B91-DAEA6433D225}"/>
              </a:ext>
            </a:extLst>
          </p:cNvPr>
          <p:cNvSpPr>
            <a:spLocks noGrp="1"/>
          </p:cNvSpPr>
          <p:nvPr>
            <p:ph type="sldNum" sz="quarter" idx="12"/>
          </p:nvPr>
        </p:nvSpPr>
        <p:spPr/>
        <p:txBody>
          <a:bodyPr/>
          <a:lstStyle/>
          <a:p>
            <a:fld id="{E27DCCE0-D185-4412-A23F-63EF8F8D03DD}" type="slidenum">
              <a:rPr lang="en-IL" smtClean="0"/>
              <a:t>‹#›</a:t>
            </a:fld>
            <a:endParaRPr lang="en-IL"/>
          </a:p>
        </p:txBody>
      </p:sp>
    </p:spTree>
    <p:extLst>
      <p:ext uri="{BB962C8B-B14F-4D97-AF65-F5344CB8AC3E}">
        <p14:creationId xmlns:p14="http://schemas.microsoft.com/office/powerpoint/2010/main" val="1731286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6EC743C3-A96D-4AFF-8D47-9915B392DBC6}" type="datetimeFigureOut">
              <a:rPr lang="he-IL" smtClean="0"/>
              <a:t>י"ב/שבט/תשפ"א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6CABD6-C39A-46CB-A862-7D52ED9BA3F1}" type="slidenum">
              <a:rPr lang="he-IL" smtClean="0"/>
              <a:t>‹#›</a:t>
            </a:fld>
            <a:endParaRPr lang="he-IL"/>
          </a:p>
        </p:txBody>
      </p:sp>
    </p:spTree>
    <p:extLst>
      <p:ext uri="{BB962C8B-B14F-4D97-AF65-F5344CB8AC3E}">
        <p14:creationId xmlns:p14="http://schemas.microsoft.com/office/powerpoint/2010/main" val="1194825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EC743C3-A96D-4AFF-8D47-9915B392DBC6}" type="datetimeFigureOut">
              <a:rPr lang="he-IL" smtClean="0"/>
              <a:t>י"ב/שבט/תשפ"א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6CABD6-C39A-46CB-A862-7D52ED9BA3F1}" type="slidenum">
              <a:rPr lang="he-IL" smtClean="0"/>
              <a:t>‹#›</a:t>
            </a:fld>
            <a:endParaRPr lang="he-IL"/>
          </a:p>
        </p:txBody>
      </p:sp>
    </p:spTree>
    <p:extLst>
      <p:ext uri="{BB962C8B-B14F-4D97-AF65-F5344CB8AC3E}">
        <p14:creationId xmlns:p14="http://schemas.microsoft.com/office/powerpoint/2010/main" val="562374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6EC743C3-A96D-4AFF-8D47-9915B392DBC6}" type="datetimeFigureOut">
              <a:rPr lang="he-IL" smtClean="0"/>
              <a:t>י"ב/שבט/תשפ"א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6CABD6-C39A-46CB-A862-7D52ED9BA3F1}" type="slidenum">
              <a:rPr lang="he-IL" smtClean="0"/>
              <a:t>‹#›</a:t>
            </a:fld>
            <a:endParaRPr lang="he-IL"/>
          </a:p>
        </p:txBody>
      </p:sp>
    </p:spTree>
    <p:extLst>
      <p:ext uri="{BB962C8B-B14F-4D97-AF65-F5344CB8AC3E}">
        <p14:creationId xmlns:p14="http://schemas.microsoft.com/office/powerpoint/2010/main" val="667230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6EC743C3-A96D-4AFF-8D47-9915B392DBC6}" type="datetimeFigureOut">
              <a:rPr lang="he-IL" smtClean="0"/>
              <a:t>י"ב/שבט/תשפ"א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A6CABD6-C39A-46CB-A862-7D52ED9BA3F1}" type="slidenum">
              <a:rPr lang="he-IL" smtClean="0"/>
              <a:t>‹#›</a:t>
            </a:fld>
            <a:endParaRPr lang="he-IL"/>
          </a:p>
        </p:txBody>
      </p:sp>
    </p:spTree>
    <p:extLst>
      <p:ext uri="{BB962C8B-B14F-4D97-AF65-F5344CB8AC3E}">
        <p14:creationId xmlns:p14="http://schemas.microsoft.com/office/powerpoint/2010/main" val="156293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839789"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172201"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6EC743C3-A96D-4AFF-8D47-9915B392DBC6}" type="datetimeFigureOut">
              <a:rPr lang="he-IL" smtClean="0"/>
              <a:t>י"ב/שבט/תשפ"א</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1A6CABD6-C39A-46CB-A862-7D52ED9BA3F1}" type="slidenum">
              <a:rPr lang="he-IL" smtClean="0"/>
              <a:t>‹#›</a:t>
            </a:fld>
            <a:endParaRPr lang="he-IL"/>
          </a:p>
        </p:txBody>
      </p:sp>
    </p:spTree>
    <p:extLst>
      <p:ext uri="{BB962C8B-B14F-4D97-AF65-F5344CB8AC3E}">
        <p14:creationId xmlns:p14="http://schemas.microsoft.com/office/powerpoint/2010/main" val="2196085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6EC743C3-A96D-4AFF-8D47-9915B392DBC6}" type="datetimeFigureOut">
              <a:rPr lang="he-IL" smtClean="0"/>
              <a:t>י"ב/שבט/תשפ"א</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1A6CABD6-C39A-46CB-A862-7D52ED9BA3F1}" type="slidenum">
              <a:rPr lang="he-IL" smtClean="0"/>
              <a:t>‹#›</a:t>
            </a:fld>
            <a:endParaRPr lang="he-IL"/>
          </a:p>
        </p:txBody>
      </p:sp>
    </p:spTree>
    <p:extLst>
      <p:ext uri="{BB962C8B-B14F-4D97-AF65-F5344CB8AC3E}">
        <p14:creationId xmlns:p14="http://schemas.microsoft.com/office/powerpoint/2010/main" val="1449995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C743C3-A96D-4AFF-8D47-9915B392DBC6}" type="datetimeFigureOut">
              <a:rPr lang="he-IL" smtClean="0"/>
              <a:t>י"ב/שבט/תשפ"א</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1A6CABD6-C39A-46CB-A862-7D52ED9BA3F1}" type="slidenum">
              <a:rPr lang="he-IL" smtClean="0"/>
              <a:t>‹#›</a:t>
            </a:fld>
            <a:endParaRPr lang="he-IL"/>
          </a:p>
        </p:txBody>
      </p:sp>
    </p:spTree>
    <p:extLst>
      <p:ext uri="{BB962C8B-B14F-4D97-AF65-F5344CB8AC3E}">
        <p14:creationId xmlns:p14="http://schemas.microsoft.com/office/powerpoint/2010/main" val="2860842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6EC743C3-A96D-4AFF-8D47-9915B392DBC6}" type="datetimeFigureOut">
              <a:rPr lang="he-IL" smtClean="0"/>
              <a:t>י"ב/שבט/תשפ"א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A6CABD6-C39A-46CB-A862-7D52ED9BA3F1}" type="slidenum">
              <a:rPr lang="he-IL" smtClean="0"/>
              <a:t>‹#›</a:t>
            </a:fld>
            <a:endParaRPr lang="he-IL"/>
          </a:p>
        </p:txBody>
      </p:sp>
    </p:spTree>
    <p:extLst>
      <p:ext uri="{BB962C8B-B14F-4D97-AF65-F5344CB8AC3E}">
        <p14:creationId xmlns:p14="http://schemas.microsoft.com/office/powerpoint/2010/main" val="428573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3369497-AC37-4646-AF74-37DC2C726C04}"/>
              </a:ext>
            </a:extLst>
          </p:cNvPr>
          <p:cNvSpPr>
            <a:spLocks noGrp="1"/>
          </p:cNvSpPr>
          <p:nvPr>
            <p:ph type="title"/>
          </p:nvPr>
        </p:nvSpPr>
        <p:spPr/>
        <p:txBody>
          <a:bodyPr/>
          <a:lstStyle/>
          <a:p>
            <a:r>
              <a:rPr lang="he-IL"/>
              <a:t>לחץ כדי לערוך סגנון כותרת של תבנית בסיס</a:t>
            </a:r>
            <a:endParaRPr lang="en-IL"/>
          </a:p>
        </p:txBody>
      </p:sp>
      <p:sp>
        <p:nvSpPr>
          <p:cNvPr id="3" name="מציין מיקום תוכן 2">
            <a:extLst>
              <a:ext uri="{FF2B5EF4-FFF2-40B4-BE49-F238E27FC236}">
                <a16:creationId xmlns:a16="http://schemas.microsoft.com/office/drawing/2014/main" id="{C8883F8E-74C3-42C8-AC0A-F8D55DB06610}"/>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של תאריך 3">
            <a:extLst>
              <a:ext uri="{FF2B5EF4-FFF2-40B4-BE49-F238E27FC236}">
                <a16:creationId xmlns:a16="http://schemas.microsoft.com/office/drawing/2014/main" id="{560DECFD-504F-48FD-BAC1-C1A17A9752CB}"/>
              </a:ext>
            </a:extLst>
          </p:cNvPr>
          <p:cNvSpPr>
            <a:spLocks noGrp="1"/>
          </p:cNvSpPr>
          <p:nvPr>
            <p:ph type="dt" sz="half" idx="10"/>
          </p:nvPr>
        </p:nvSpPr>
        <p:spPr/>
        <p:txBody>
          <a:bodyPr/>
          <a:lstStyle/>
          <a:p>
            <a:fld id="{69FE625D-445D-4727-8CC3-3BFEA92F4D99}" type="datetimeFigureOut">
              <a:rPr lang="en-IL" smtClean="0"/>
              <a:t>25/01/2021</a:t>
            </a:fld>
            <a:endParaRPr lang="en-IL"/>
          </a:p>
        </p:txBody>
      </p:sp>
      <p:sp>
        <p:nvSpPr>
          <p:cNvPr id="5" name="מציין מיקום של כותרת תחתונה 4">
            <a:extLst>
              <a:ext uri="{FF2B5EF4-FFF2-40B4-BE49-F238E27FC236}">
                <a16:creationId xmlns:a16="http://schemas.microsoft.com/office/drawing/2014/main" id="{101CC966-459B-434D-9A6C-5B63B62BECAA}"/>
              </a:ext>
            </a:extLst>
          </p:cNvPr>
          <p:cNvSpPr>
            <a:spLocks noGrp="1"/>
          </p:cNvSpPr>
          <p:nvPr>
            <p:ph type="ftr" sz="quarter" idx="11"/>
          </p:nvPr>
        </p:nvSpPr>
        <p:spPr/>
        <p:txBody>
          <a:bodyPr/>
          <a:lstStyle/>
          <a:p>
            <a:endParaRPr lang="en-IL"/>
          </a:p>
        </p:txBody>
      </p:sp>
      <p:sp>
        <p:nvSpPr>
          <p:cNvPr id="6" name="מציין מיקום של מספר שקופית 5">
            <a:extLst>
              <a:ext uri="{FF2B5EF4-FFF2-40B4-BE49-F238E27FC236}">
                <a16:creationId xmlns:a16="http://schemas.microsoft.com/office/drawing/2014/main" id="{83AB7B9D-3D20-4D35-B8E0-44D4FFD94843}"/>
              </a:ext>
            </a:extLst>
          </p:cNvPr>
          <p:cNvSpPr>
            <a:spLocks noGrp="1"/>
          </p:cNvSpPr>
          <p:nvPr>
            <p:ph type="sldNum" sz="quarter" idx="12"/>
          </p:nvPr>
        </p:nvSpPr>
        <p:spPr/>
        <p:txBody>
          <a:bodyPr/>
          <a:lstStyle/>
          <a:p>
            <a:fld id="{E27DCCE0-D185-4412-A23F-63EF8F8D03DD}" type="slidenum">
              <a:rPr lang="en-IL" smtClean="0"/>
              <a:t>‹#›</a:t>
            </a:fld>
            <a:endParaRPr lang="en-IL"/>
          </a:p>
        </p:txBody>
      </p:sp>
    </p:spTree>
    <p:extLst>
      <p:ext uri="{BB962C8B-B14F-4D97-AF65-F5344CB8AC3E}">
        <p14:creationId xmlns:p14="http://schemas.microsoft.com/office/powerpoint/2010/main" val="14114777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6EC743C3-A96D-4AFF-8D47-9915B392DBC6}" type="datetimeFigureOut">
              <a:rPr lang="he-IL" smtClean="0"/>
              <a:t>י"ב/שבט/תשפ"א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A6CABD6-C39A-46CB-A862-7D52ED9BA3F1}" type="slidenum">
              <a:rPr lang="he-IL" smtClean="0"/>
              <a:t>‹#›</a:t>
            </a:fld>
            <a:endParaRPr lang="he-IL"/>
          </a:p>
        </p:txBody>
      </p:sp>
    </p:spTree>
    <p:extLst>
      <p:ext uri="{BB962C8B-B14F-4D97-AF65-F5344CB8AC3E}">
        <p14:creationId xmlns:p14="http://schemas.microsoft.com/office/powerpoint/2010/main" val="4258368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EC743C3-A96D-4AFF-8D47-9915B392DBC6}" type="datetimeFigureOut">
              <a:rPr lang="he-IL" smtClean="0"/>
              <a:t>י"ב/שבט/תשפ"א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6CABD6-C39A-46CB-A862-7D52ED9BA3F1}" type="slidenum">
              <a:rPr lang="he-IL" smtClean="0"/>
              <a:t>‹#›</a:t>
            </a:fld>
            <a:endParaRPr lang="he-IL"/>
          </a:p>
        </p:txBody>
      </p:sp>
    </p:spTree>
    <p:extLst>
      <p:ext uri="{BB962C8B-B14F-4D97-AF65-F5344CB8AC3E}">
        <p14:creationId xmlns:p14="http://schemas.microsoft.com/office/powerpoint/2010/main" val="3643648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EC743C3-A96D-4AFF-8D47-9915B392DBC6}" type="datetimeFigureOut">
              <a:rPr lang="he-IL" smtClean="0"/>
              <a:t>י"ב/שבט/תשפ"א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6CABD6-C39A-46CB-A862-7D52ED9BA3F1}" type="slidenum">
              <a:rPr lang="he-IL" smtClean="0"/>
              <a:t>‹#›</a:t>
            </a:fld>
            <a:endParaRPr lang="he-IL"/>
          </a:p>
        </p:txBody>
      </p:sp>
    </p:spTree>
    <p:extLst>
      <p:ext uri="{BB962C8B-B14F-4D97-AF65-F5344CB8AC3E}">
        <p14:creationId xmlns:p14="http://schemas.microsoft.com/office/powerpoint/2010/main" val="3027121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6E23998-1D4D-461B-964E-68A09D142E59}"/>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endParaRPr lang="en-IL"/>
          </a:p>
        </p:txBody>
      </p:sp>
      <p:sp>
        <p:nvSpPr>
          <p:cNvPr id="3" name="מציין מיקום טקסט 2">
            <a:extLst>
              <a:ext uri="{FF2B5EF4-FFF2-40B4-BE49-F238E27FC236}">
                <a16:creationId xmlns:a16="http://schemas.microsoft.com/office/drawing/2014/main" id="{53AED9EE-3C24-4C1A-942B-55889309E2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A3FBF6BA-3D57-4831-9E3C-D8335260E2A2}"/>
              </a:ext>
            </a:extLst>
          </p:cNvPr>
          <p:cNvSpPr>
            <a:spLocks noGrp="1"/>
          </p:cNvSpPr>
          <p:nvPr>
            <p:ph type="dt" sz="half" idx="10"/>
          </p:nvPr>
        </p:nvSpPr>
        <p:spPr/>
        <p:txBody>
          <a:bodyPr/>
          <a:lstStyle/>
          <a:p>
            <a:fld id="{69FE625D-445D-4727-8CC3-3BFEA92F4D99}" type="datetimeFigureOut">
              <a:rPr lang="en-IL" smtClean="0"/>
              <a:t>25/01/2021</a:t>
            </a:fld>
            <a:endParaRPr lang="en-IL"/>
          </a:p>
        </p:txBody>
      </p:sp>
      <p:sp>
        <p:nvSpPr>
          <p:cNvPr id="5" name="מציין מיקום של כותרת תחתונה 4">
            <a:extLst>
              <a:ext uri="{FF2B5EF4-FFF2-40B4-BE49-F238E27FC236}">
                <a16:creationId xmlns:a16="http://schemas.microsoft.com/office/drawing/2014/main" id="{4F335D99-ACF2-4A49-8B35-B4AED538197A}"/>
              </a:ext>
            </a:extLst>
          </p:cNvPr>
          <p:cNvSpPr>
            <a:spLocks noGrp="1"/>
          </p:cNvSpPr>
          <p:nvPr>
            <p:ph type="ftr" sz="quarter" idx="11"/>
          </p:nvPr>
        </p:nvSpPr>
        <p:spPr/>
        <p:txBody>
          <a:bodyPr/>
          <a:lstStyle/>
          <a:p>
            <a:endParaRPr lang="en-IL"/>
          </a:p>
        </p:txBody>
      </p:sp>
      <p:sp>
        <p:nvSpPr>
          <p:cNvPr id="6" name="מציין מיקום של מספר שקופית 5">
            <a:extLst>
              <a:ext uri="{FF2B5EF4-FFF2-40B4-BE49-F238E27FC236}">
                <a16:creationId xmlns:a16="http://schemas.microsoft.com/office/drawing/2014/main" id="{5F8824B0-E395-499E-B9BE-40AAF6E39C49}"/>
              </a:ext>
            </a:extLst>
          </p:cNvPr>
          <p:cNvSpPr>
            <a:spLocks noGrp="1"/>
          </p:cNvSpPr>
          <p:nvPr>
            <p:ph type="sldNum" sz="quarter" idx="12"/>
          </p:nvPr>
        </p:nvSpPr>
        <p:spPr/>
        <p:txBody>
          <a:bodyPr/>
          <a:lstStyle/>
          <a:p>
            <a:fld id="{E27DCCE0-D185-4412-A23F-63EF8F8D03DD}" type="slidenum">
              <a:rPr lang="en-IL" smtClean="0"/>
              <a:t>‹#›</a:t>
            </a:fld>
            <a:endParaRPr lang="en-IL"/>
          </a:p>
        </p:txBody>
      </p:sp>
    </p:spTree>
    <p:extLst>
      <p:ext uri="{BB962C8B-B14F-4D97-AF65-F5344CB8AC3E}">
        <p14:creationId xmlns:p14="http://schemas.microsoft.com/office/powerpoint/2010/main" val="4157555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629FEBF-4BC9-4D67-9767-512855B85AED}"/>
              </a:ext>
            </a:extLst>
          </p:cNvPr>
          <p:cNvSpPr>
            <a:spLocks noGrp="1"/>
          </p:cNvSpPr>
          <p:nvPr>
            <p:ph type="title"/>
          </p:nvPr>
        </p:nvSpPr>
        <p:spPr/>
        <p:txBody>
          <a:bodyPr/>
          <a:lstStyle/>
          <a:p>
            <a:r>
              <a:rPr lang="he-IL"/>
              <a:t>לחץ כדי לערוך סגנון כותרת של תבנית בסיס</a:t>
            </a:r>
            <a:endParaRPr lang="en-IL"/>
          </a:p>
        </p:txBody>
      </p:sp>
      <p:sp>
        <p:nvSpPr>
          <p:cNvPr id="3" name="מציין מיקום תוכן 2">
            <a:extLst>
              <a:ext uri="{FF2B5EF4-FFF2-40B4-BE49-F238E27FC236}">
                <a16:creationId xmlns:a16="http://schemas.microsoft.com/office/drawing/2014/main" id="{2B17AE61-8475-42D0-B0F3-EFB0BB8F9481}"/>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תוכן 3">
            <a:extLst>
              <a:ext uri="{FF2B5EF4-FFF2-40B4-BE49-F238E27FC236}">
                <a16:creationId xmlns:a16="http://schemas.microsoft.com/office/drawing/2014/main" id="{FFD53610-69BD-4D2A-AD8C-5382BE9779A2}"/>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5" name="מציין מיקום של תאריך 4">
            <a:extLst>
              <a:ext uri="{FF2B5EF4-FFF2-40B4-BE49-F238E27FC236}">
                <a16:creationId xmlns:a16="http://schemas.microsoft.com/office/drawing/2014/main" id="{3D325D48-44E7-4FD0-B3ED-98917BE9D85A}"/>
              </a:ext>
            </a:extLst>
          </p:cNvPr>
          <p:cNvSpPr>
            <a:spLocks noGrp="1"/>
          </p:cNvSpPr>
          <p:nvPr>
            <p:ph type="dt" sz="half" idx="10"/>
          </p:nvPr>
        </p:nvSpPr>
        <p:spPr/>
        <p:txBody>
          <a:bodyPr/>
          <a:lstStyle/>
          <a:p>
            <a:fld id="{69FE625D-445D-4727-8CC3-3BFEA92F4D99}" type="datetimeFigureOut">
              <a:rPr lang="en-IL" smtClean="0"/>
              <a:t>25/01/2021</a:t>
            </a:fld>
            <a:endParaRPr lang="en-IL"/>
          </a:p>
        </p:txBody>
      </p:sp>
      <p:sp>
        <p:nvSpPr>
          <p:cNvPr id="6" name="מציין מיקום של כותרת תחתונה 5">
            <a:extLst>
              <a:ext uri="{FF2B5EF4-FFF2-40B4-BE49-F238E27FC236}">
                <a16:creationId xmlns:a16="http://schemas.microsoft.com/office/drawing/2014/main" id="{22C928AE-E0A7-4F10-BA37-326F1207A1D1}"/>
              </a:ext>
            </a:extLst>
          </p:cNvPr>
          <p:cNvSpPr>
            <a:spLocks noGrp="1"/>
          </p:cNvSpPr>
          <p:nvPr>
            <p:ph type="ftr" sz="quarter" idx="11"/>
          </p:nvPr>
        </p:nvSpPr>
        <p:spPr/>
        <p:txBody>
          <a:bodyPr/>
          <a:lstStyle/>
          <a:p>
            <a:endParaRPr lang="en-IL"/>
          </a:p>
        </p:txBody>
      </p:sp>
      <p:sp>
        <p:nvSpPr>
          <p:cNvPr id="7" name="מציין מיקום של מספר שקופית 6">
            <a:extLst>
              <a:ext uri="{FF2B5EF4-FFF2-40B4-BE49-F238E27FC236}">
                <a16:creationId xmlns:a16="http://schemas.microsoft.com/office/drawing/2014/main" id="{12A0B138-55AF-4CC5-B7D1-B8CC90799B0B}"/>
              </a:ext>
            </a:extLst>
          </p:cNvPr>
          <p:cNvSpPr>
            <a:spLocks noGrp="1"/>
          </p:cNvSpPr>
          <p:nvPr>
            <p:ph type="sldNum" sz="quarter" idx="12"/>
          </p:nvPr>
        </p:nvSpPr>
        <p:spPr/>
        <p:txBody>
          <a:bodyPr/>
          <a:lstStyle/>
          <a:p>
            <a:fld id="{E27DCCE0-D185-4412-A23F-63EF8F8D03DD}" type="slidenum">
              <a:rPr lang="en-IL" smtClean="0"/>
              <a:t>‹#›</a:t>
            </a:fld>
            <a:endParaRPr lang="en-IL"/>
          </a:p>
        </p:txBody>
      </p:sp>
    </p:spTree>
    <p:extLst>
      <p:ext uri="{BB962C8B-B14F-4D97-AF65-F5344CB8AC3E}">
        <p14:creationId xmlns:p14="http://schemas.microsoft.com/office/powerpoint/2010/main" val="440711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52CA0D1-7463-4692-A4E0-26E16D4D7024}"/>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endParaRPr lang="en-IL"/>
          </a:p>
        </p:txBody>
      </p:sp>
      <p:sp>
        <p:nvSpPr>
          <p:cNvPr id="3" name="מציין מיקום טקסט 2">
            <a:extLst>
              <a:ext uri="{FF2B5EF4-FFF2-40B4-BE49-F238E27FC236}">
                <a16:creationId xmlns:a16="http://schemas.microsoft.com/office/drawing/2014/main" id="{2DEA2014-FB46-4783-9503-6C3EFF3D77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21B441B9-E9CD-4A9D-AC4D-0D70093E2681}"/>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5" name="מציין מיקום טקסט 4">
            <a:extLst>
              <a:ext uri="{FF2B5EF4-FFF2-40B4-BE49-F238E27FC236}">
                <a16:creationId xmlns:a16="http://schemas.microsoft.com/office/drawing/2014/main" id="{2B9D216A-8FF9-47FA-82D9-6937F7549F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CE3FF064-235D-406C-8A6A-65D4FEAD046C}"/>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7" name="מציין מיקום של תאריך 6">
            <a:extLst>
              <a:ext uri="{FF2B5EF4-FFF2-40B4-BE49-F238E27FC236}">
                <a16:creationId xmlns:a16="http://schemas.microsoft.com/office/drawing/2014/main" id="{D74C6F87-15D2-42E2-9AAB-43BAA255475B}"/>
              </a:ext>
            </a:extLst>
          </p:cNvPr>
          <p:cNvSpPr>
            <a:spLocks noGrp="1"/>
          </p:cNvSpPr>
          <p:nvPr>
            <p:ph type="dt" sz="half" idx="10"/>
          </p:nvPr>
        </p:nvSpPr>
        <p:spPr/>
        <p:txBody>
          <a:bodyPr/>
          <a:lstStyle/>
          <a:p>
            <a:fld id="{69FE625D-445D-4727-8CC3-3BFEA92F4D99}" type="datetimeFigureOut">
              <a:rPr lang="en-IL" smtClean="0"/>
              <a:t>25/01/2021</a:t>
            </a:fld>
            <a:endParaRPr lang="en-IL"/>
          </a:p>
        </p:txBody>
      </p:sp>
      <p:sp>
        <p:nvSpPr>
          <p:cNvPr id="8" name="מציין מיקום של כותרת תחתונה 7">
            <a:extLst>
              <a:ext uri="{FF2B5EF4-FFF2-40B4-BE49-F238E27FC236}">
                <a16:creationId xmlns:a16="http://schemas.microsoft.com/office/drawing/2014/main" id="{46FEBD14-1264-406C-9F9D-44A069BFA20E}"/>
              </a:ext>
            </a:extLst>
          </p:cNvPr>
          <p:cNvSpPr>
            <a:spLocks noGrp="1"/>
          </p:cNvSpPr>
          <p:nvPr>
            <p:ph type="ftr" sz="quarter" idx="11"/>
          </p:nvPr>
        </p:nvSpPr>
        <p:spPr/>
        <p:txBody>
          <a:bodyPr/>
          <a:lstStyle/>
          <a:p>
            <a:endParaRPr lang="en-IL"/>
          </a:p>
        </p:txBody>
      </p:sp>
      <p:sp>
        <p:nvSpPr>
          <p:cNvPr id="9" name="מציין מיקום של מספר שקופית 8">
            <a:extLst>
              <a:ext uri="{FF2B5EF4-FFF2-40B4-BE49-F238E27FC236}">
                <a16:creationId xmlns:a16="http://schemas.microsoft.com/office/drawing/2014/main" id="{D1CC629F-43E9-41F3-A896-861862C6DD78}"/>
              </a:ext>
            </a:extLst>
          </p:cNvPr>
          <p:cNvSpPr>
            <a:spLocks noGrp="1"/>
          </p:cNvSpPr>
          <p:nvPr>
            <p:ph type="sldNum" sz="quarter" idx="12"/>
          </p:nvPr>
        </p:nvSpPr>
        <p:spPr/>
        <p:txBody>
          <a:bodyPr/>
          <a:lstStyle/>
          <a:p>
            <a:fld id="{E27DCCE0-D185-4412-A23F-63EF8F8D03DD}" type="slidenum">
              <a:rPr lang="en-IL" smtClean="0"/>
              <a:t>‹#›</a:t>
            </a:fld>
            <a:endParaRPr lang="en-IL"/>
          </a:p>
        </p:txBody>
      </p:sp>
    </p:spTree>
    <p:extLst>
      <p:ext uri="{BB962C8B-B14F-4D97-AF65-F5344CB8AC3E}">
        <p14:creationId xmlns:p14="http://schemas.microsoft.com/office/powerpoint/2010/main" val="387827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BE93E59-E728-4E03-8B76-D03D3140FEEF}"/>
              </a:ext>
            </a:extLst>
          </p:cNvPr>
          <p:cNvSpPr>
            <a:spLocks noGrp="1"/>
          </p:cNvSpPr>
          <p:nvPr>
            <p:ph type="title"/>
          </p:nvPr>
        </p:nvSpPr>
        <p:spPr/>
        <p:txBody>
          <a:bodyPr/>
          <a:lstStyle/>
          <a:p>
            <a:r>
              <a:rPr lang="he-IL"/>
              <a:t>לחץ כדי לערוך סגנון כותרת של תבנית בסיס</a:t>
            </a:r>
            <a:endParaRPr lang="en-IL"/>
          </a:p>
        </p:txBody>
      </p:sp>
      <p:sp>
        <p:nvSpPr>
          <p:cNvPr id="3" name="מציין מיקום של תאריך 2">
            <a:extLst>
              <a:ext uri="{FF2B5EF4-FFF2-40B4-BE49-F238E27FC236}">
                <a16:creationId xmlns:a16="http://schemas.microsoft.com/office/drawing/2014/main" id="{5808DF88-1760-4BEF-A145-15F55EDF45D8}"/>
              </a:ext>
            </a:extLst>
          </p:cNvPr>
          <p:cNvSpPr>
            <a:spLocks noGrp="1"/>
          </p:cNvSpPr>
          <p:nvPr>
            <p:ph type="dt" sz="half" idx="10"/>
          </p:nvPr>
        </p:nvSpPr>
        <p:spPr/>
        <p:txBody>
          <a:bodyPr/>
          <a:lstStyle/>
          <a:p>
            <a:fld id="{69FE625D-445D-4727-8CC3-3BFEA92F4D99}" type="datetimeFigureOut">
              <a:rPr lang="en-IL" smtClean="0"/>
              <a:t>25/01/2021</a:t>
            </a:fld>
            <a:endParaRPr lang="en-IL"/>
          </a:p>
        </p:txBody>
      </p:sp>
      <p:sp>
        <p:nvSpPr>
          <p:cNvPr id="4" name="מציין מיקום של כותרת תחתונה 3">
            <a:extLst>
              <a:ext uri="{FF2B5EF4-FFF2-40B4-BE49-F238E27FC236}">
                <a16:creationId xmlns:a16="http://schemas.microsoft.com/office/drawing/2014/main" id="{A5DB8125-589F-4379-BDDB-ED1F16DE3E5C}"/>
              </a:ext>
            </a:extLst>
          </p:cNvPr>
          <p:cNvSpPr>
            <a:spLocks noGrp="1"/>
          </p:cNvSpPr>
          <p:nvPr>
            <p:ph type="ftr" sz="quarter" idx="11"/>
          </p:nvPr>
        </p:nvSpPr>
        <p:spPr/>
        <p:txBody>
          <a:bodyPr/>
          <a:lstStyle/>
          <a:p>
            <a:endParaRPr lang="en-IL"/>
          </a:p>
        </p:txBody>
      </p:sp>
      <p:sp>
        <p:nvSpPr>
          <p:cNvPr id="5" name="מציין מיקום של מספר שקופית 4">
            <a:extLst>
              <a:ext uri="{FF2B5EF4-FFF2-40B4-BE49-F238E27FC236}">
                <a16:creationId xmlns:a16="http://schemas.microsoft.com/office/drawing/2014/main" id="{407BF905-7958-408B-A93E-E45FF2E0F98A}"/>
              </a:ext>
            </a:extLst>
          </p:cNvPr>
          <p:cNvSpPr>
            <a:spLocks noGrp="1"/>
          </p:cNvSpPr>
          <p:nvPr>
            <p:ph type="sldNum" sz="quarter" idx="12"/>
          </p:nvPr>
        </p:nvSpPr>
        <p:spPr/>
        <p:txBody>
          <a:bodyPr/>
          <a:lstStyle/>
          <a:p>
            <a:fld id="{E27DCCE0-D185-4412-A23F-63EF8F8D03DD}" type="slidenum">
              <a:rPr lang="en-IL" smtClean="0"/>
              <a:t>‹#›</a:t>
            </a:fld>
            <a:endParaRPr lang="en-IL"/>
          </a:p>
        </p:txBody>
      </p:sp>
    </p:spTree>
    <p:extLst>
      <p:ext uri="{BB962C8B-B14F-4D97-AF65-F5344CB8AC3E}">
        <p14:creationId xmlns:p14="http://schemas.microsoft.com/office/powerpoint/2010/main" val="1821439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A7A8C893-56EC-4C69-946C-44BB8FF85E37}"/>
              </a:ext>
            </a:extLst>
          </p:cNvPr>
          <p:cNvSpPr>
            <a:spLocks noGrp="1"/>
          </p:cNvSpPr>
          <p:nvPr>
            <p:ph type="dt" sz="half" idx="10"/>
          </p:nvPr>
        </p:nvSpPr>
        <p:spPr/>
        <p:txBody>
          <a:bodyPr/>
          <a:lstStyle/>
          <a:p>
            <a:fld id="{69FE625D-445D-4727-8CC3-3BFEA92F4D99}" type="datetimeFigureOut">
              <a:rPr lang="en-IL" smtClean="0"/>
              <a:t>25/01/2021</a:t>
            </a:fld>
            <a:endParaRPr lang="en-IL"/>
          </a:p>
        </p:txBody>
      </p:sp>
      <p:sp>
        <p:nvSpPr>
          <p:cNvPr id="3" name="מציין מיקום של כותרת תחתונה 2">
            <a:extLst>
              <a:ext uri="{FF2B5EF4-FFF2-40B4-BE49-F238E27FC236}">
                <a16:creationId xmlns:a16="http://schemas.microsoft.com/office/drawing/2014/main" id="{BA4CF898-A2FF-4CF4-9049-2D3B17FFF0DF}"/>
              </a:ext>
            </a:extLst>
          </p:cNvPr>
          <p:cNvSpPr>
            <a:spLocks noGrp="1"/>
          </p:cNvSpPr>
          <p:nvPr>
            <p:ph type="ftr" sz="quarter" idx="11"/>
          </p:nvPr>
        </p:nvSpPr>
        <p:spPr/>
        <p:txBody>
          <a:bodyPr/>
          <a:lstStyle/>
          <a:p>
            <a:endParaRPr lang="en-IL"/>
          </a:p>
        </p:txBody>
      </p:sp>
      <p:sp>
        <p:nvSpPr>
          <p:cNvPr id="4" name="מציין מיקום של מספר שקופית 3">
            <a:extLst>
              <a:ext uri="{FF2B5EF4-FFF2-40B4-BE49-F238E27FC236}">
                <a16:creationId xmlns:a16="http://schemas.microsoft.com/office/drawing/2014/main" id="{54902CAC-DB6A-4C15-BA86-CE4101A805A5}"/>
              </a:ext>
            </a:extLst>
          </p:cNvPr>
          <p:cNvSpPr>
            <a:spLocks noGrp="1"/>
          </p:cNvSpPr>
          <p:nvPr>
            <p:ph type="sldNum" sz="quarter" idx="12"/>
          </p:nvPr>
        </p:nvSpPr>
        <p:spPr/>
        <p:txBody>
          <a:bodyPr/>
          <a:lstStyle/>
          <a:p>
            <a:fld id="{E27DCCE0-D185-4412-A23F-63EF8F8D03DD}" type="slidenum">
              <a:rPr lang="en-IL" smtClean="0"/>
              <a:t>‹#›</a:t>
            </a:fld>
            <a:endParaRPr lang="en-IL"/>
          </a:p>
        </p:txBody>
      </p:sp>
    </p:spTree>
    <p:extLst>
      <p:ext uri="{BB962C8B-B14F-4D97-AF65-F5344CB8AC3E}">
        <p14:creationId xmlns:p14="http://schemas.microsoft.com/office/powerpoint/2010/main" val="3005597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EF736D9-AB19-487E-B88C-6845591BCCBE}"/>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IL"/>
          </a:p>
        </p:txBody>
      </p:sp>
      <p:sp>
        <p:nvSpPr>
          <p:cNvPr id="3" name="מציין מיקום תוכן 2">
            <a:extLst>
              <a:ext uri="{FF2B5EF4-FFF2-40B4-BE49-F238E27FC236}">
                <a16:creationId xmlns:a16="http://schemas.microsoft.com/office/drawing/2014/main" id="{812A8583-071D-4E13-A394-9B4AF158F6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טקסט 3">
            <a:extLst>
              <a:ext uri="{FF2B5EF4-FFF2-40B4-BE49-F238E27FC236}">
                <a16:creationId xmlns:a16="http://schemas.microsoft.com/office/drawing/2014/main" id="{480D4CC2-36D4-4D0F-A3F2-C18A45107E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FE7EDB5B-6063-48E8-BA01-86219CE05C00}"/>
              </a:ext>
            </a:extLst>
          </p:cNvPr>
          <p:cNvSpPr>
            <a:spLocks noGrp="1"/>
          </p:cNvSpPr>
          <p:nvPr>
            <p:ph type="dt" sz="half" idx="10"/>
          </p:nvPr>
        </p:nvSpPr>
        <p:spPr/>
        <p:txBody>
          <a:bodyPr/>
          <a:lstStyle/>
          <a:p>
            <a:fld id="{69FE625D-445D-4727-8CC3-3BFEA92F4D99}" type="datetimeFigureOut">
              <a:rPr lang="en-IL" smtClean="0"/>
              <a:t>25/01/2021</a:t>
            </a:fld>
            <a:endParaRPr lang="en-IL"/>
          </a:p>
        </p:txBody>
      </p:sp>
      <p:sp>
        <p:nvSpPr>
          <p:cNvPr id="6" name="מציין מיקום של כותרת תחתונה 5">
            <a:extLst>
              <a:ext uri="{FF2B5EF4-FFF2-40B4-BE49-F238E27FC236}">
                <a16:creationId xmlns:a16="http://schemas.microsoft.com/office/drawing/2014/main" id="{AA94E252-D37C-4A80-8151-EC2782A47DD3}"/>
              </a:ext>
            </a:extLst>
          </p:cNvPr>
          <p:cNvSpPr>
            <a:spLocks noGrp="1"/>
          </p:cNvSpPr>
          <p:nvPr>
            <p:ph type="ftr" sz="quarter" idx="11"/>
          </p:nvPr>
        </p:nvSpPr>
        <p:spPr/>
        <p:txBody>
          <a:bodyPr/>
          <a:lstStyle/>
          <a:p>
            <a:endParaRPr lang="en-IL"/>
          </a:p>
        </p:txBody>
      </p:sp>
      <p:sp>
        <p:nvSpPr>
          <p:cNvPr id="7" name="מציין מיקום של מספר שקופית 6">
            <a:extLst>
              <a:ext uri="{FF2B5EF4-FFF2-40B4-BE49-F238E27FC236}">
                <a16:creationId xmlns:a16="http://schemas.microsoft.com/office/drawing/2014/main" id="{DD010053-31D0-4380-9DAE-CE67C02479B1}"/>
              </a:ext>
            </a:extLst>
          </p:cNvPr>
          <p:cNvSpPr>
            <a:spLocks noGrp="1"/>
          </p:cNvSpPr>
          <p:nvPr>
            <p:ph type="sldNum" sz="quarter" idx="12"/>
          </p:nvPr>
        </p:nvSpPr>
        <p:spPr/>
        <p:txBody>
          <a:bodyPr/>
          <a:lstStyle/>
          <a:p>
            <a:fld id="{E27DCCE0-D185-4412-A23F-63EF8F8D03DD}" type="slidenum">
              <a:rPr lang="en-IL" smtClean="0"/>
              <a:t>‹#›</a:t>
            </a:fld>
            <a:endParaRPr lang="en-IL"/>
          </a:p>
        </p:txBody>
      </p:sp>
    </p:spTree>
    <p:extLst>
      <p:ext uri="{BB962C8B-B14F-4D97-AF65-F5344CB8AC3E}">
        <p14:creationId xmlns:p14="http://schemas.microsoft.com/office/powerpoint/2010/main" val="1641819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0872C67-6676-4A89-8D24-3C4974B6F075}"/>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IL"/>
          </a:p>
        </p:txBody>
      </p:sp>
      <p:sp>
        <p:nvSpPr>
          <p:cNvPr id="3" name="מציין מיקום של תמונה 2">
            <a:extLst>
              <a:ext uri="{FF2B5EF4-FFF2-40B4-BE49-F238E27FC236}">
                <a16:creationId xmlns:a16="http://schemas.microsoft.com/office/drawing/2014/main" id="{9472893B-E508-4A7F-A23F-A12250381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L"/>
          </a:p>
        </p:txBody>
      </p:sp>
      <p:sp>
        <p:nvSpPr>
          <p:cNvPr id="4" name="מציין מיקום טקסט 3">
            <a:extLst>
              <a:ext uri="{FF2B5EF4-FFF2-40B4-BE49-F238E27FC236}">
                <a16:creationId xmlns:a16="http://schemas.microsoft.com/office/drawing/2014/main" id="{AA82217E-8733-422B-8F90-234EE7AB3C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6A2C9609-2C59-4CF2-AE47-002078411558}"/>
              </a:ext>
            </a:extLst>
          </p:cNvPr>
          <p:cNvSpPr>
            <a:spLocks noGrp="1"/>
          </p:cNvSpPr>
          <p:nvPr>
            <p:ph type="dt" sz="half" idx="10"/>
          </p:nvPr>
        </p:nvSpPr>
        <p:spPr/>
        <p:txBody>
          <a:bodyPr/>
          <a:lstStyle/>
          <a:p>
            <a:fld id="{69FE625D-445D-4727-8CC3-3BFEA92F4D99}" type="datetimeFigureOut">
              <a:rPr lang="en-IL" smtClean="0"/>
              <a:t>25/01/2021</a:t>
            </a:fld>
            <a:endParaRPr lang="en-IL"/>
          </a:p>
        </p:txBody>
      </p:sp>
      <p:sp>
        <p:nvSpPr>
          <p:cNvPr id="6" name="מציין מיקום של כותרת תחתונה 5">
            <a:extLst>
              <a:ext uri="{FF2B5EF4-FFF2-40B4-BE49-F238E27FC236}">
                <a16:creationId xmlns:a16="http://schemas.microsoft.com/office/drawing/2014/main" id="{48B57647-7B76-4299-BA4D-077BE9024B21}"/>
              </a:ext>
            </a:extLst>
          </p:cNvPr>
          <p:cNvSpPr>
            <a:spLocks noGrp="1"/>
          </p:cNvSpPr>
          <p:nvPr>
            <p:ph type="ftr" sz="quarter" idx="11"/>
          </p:nvPr>
        </p:nvSpPr>
        <p:spPr/>
        <p:txBody>
          <a:bodyPr/>
          <a:lstStyle/>
          <a:p>
            <a:endParaRPr lang="en-IL"/>
          </a:p>
        </p:txBody>
      </p:sp>
      <p:sp>
        <p:nvSpPr>
          <p:cNvPr id="7" name="מציין מיקום של מספר שקופית 6">
            <a:extLst>
              <a:ext uri="{FF2B5EF4-FFF2-40B4-BE49-F238E27FC236}">
                <a16:creationId xmlns:a16="http://schemas.microsoft.com/office/drawing/2014/main" id="{D5F6D7E8-E025-4F4A-8731-0A8381AEEB28}"/>
              </a:ext>
            </a:extLst>
          </p:cNvPr>
          <p:cNvSpPr>
            <a:spLocks noGrp="1"/>
          </p:cNvSpPr>
          <p:nvPr>
            <p:ph type="sldNum" sz="quarter" idx="12"/>
          </p:nvPr>
        </p:nvSpPr>
        <p:spPr/>
        <p:txBody>
          <a:bodyPr/>
          <a:lstStyle/>
          <a:p>
            <a:fld id="{E27DCCE0-D185-4412-A23F-63EF8F8D03DD}" type="slidenum">
              <a:rPr lang="en-IL" smtClean="0"/>
              <a:t>‹#›</a:t>
            </a:fld>
            <a:endParaRPr lang="en-IL"/>
          </a:p>
        </p:txBody>
      </p:sp>
    </p:spTree>
    <p:extLst>
      <p:ext uri="{BB962C8B-B14F-4D97-AF65-F5344CB8AC3E}">
        <p14:creationId xmlns:p14="http://schemas.microsoft.com/office/powerpoint/2010/main" val="3072310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CDA0C111-AEA3-4355-BBC6-5C66A3E0A337}"/>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endParaRPr lang="en-IL"/>
          </a:p>
        </p:txBody>
      </p:sp>
      <p:sp>
        <p:nvSpPr>
          <p:cNvPr id="3" name="מציין מיקום טקסט 2">
            <a:extLst>
              <a:ext uri="{FF2B5EF4-FFF2-40B4-BE49-F238E27FC236}">
                <a16:creationId xmlns:a16="http://schemas.microsoft.com/office/drawing/2014/main" id="{ABD33BC6-8826-4CC0-99C8-F85E9F5A4F08}"/>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של תאריך 3">
            <a:extLst>
              <a:ext uri="{FF2B5EF4-FFF2-40B4-BE49-F238E27FC236}">
                <a16:creationId xmlns:a16="http://schemas.microsoft.com/office/drawing/2014/main" id="{DBA64245-95E9-4A32-98AA-0542A26D7B50}"/>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9FE625D-445D-4727-8CC3-3BFEA92F4D99}" type="datetimeFigureOut">
              <a:rPr lang="en-IL" smtClean="0"/>
              <a:t>25/01/2021</a:t>
            </a:fld>
            <a:endParaRPr lang="en-IL"/>
          </a:p>
        </p:txBody>
      </p:sp>
      <p:sp>
        <p:nvSpPr>
          <p:cNvPr id="5" name="מציין מיקום של כותרת תחתונה 4">
            <a:extLst>
              <a:ext uri="{FF2B5EF4-FFF2-40B4-BE49-F238E27FC236}">
                <a16:creationId xmlns:a16="http://schemas.microsoft.com/office/drawing/2014/main" id="{59D58F96-CC96-456A-A087-746AE85D62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IL"/>
          </a:p>
        </p:txBody>
      </p:sp>
      <p:sp>
        <p:nvSpPr>
          <p:cNvPr id="6" name="מציין מיקום של מספר שקופית 5">
            <a:extLst>
              <a:ext uri="{FF2B5EF4-FFF2-40B4-BE49-F238E27FC236}">
                <a16:creationId xmlns:a16="http://schemas.microsoft.com/office/drawing/2014/main" id="{C7205359-44FB-4961-A3FD-7F4FF65B2253}"/>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27DCCE0-D185-4412-A23F-63EF8F8D03DD}" type="slidenum">
              <a:rPr lang="en-IL" smtClean="0"/>
              <a:t>‹#›</a:t>
            </a:fld>
            <a:endParaRPr lang="en-IL"/>
          </a:p>
        </p:txBody>
      </p:sp>
    </p:spTree>
    <p:extLst>
      <p:ext uri="{BB962C8B-B14F-4D97-AF65-F5344CB8AC3E}">
        <p14:creationId xmlns:p14="http://schemas.microsoft.com/office/powerpoint/2010/main" val="3057439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C743C3-A96D-4AFF-8D47-9915B392DBC6}" type="datetimeFigureOut">
              <a:rPr lang="he-IL" smtClean="0"/>
              <a:t>י"ב/שבט/תשפ"א</a:t>
            </a:fld>
            <a:endParaRPr lang="he-IL"/>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6CABD6-C39A-46CB-A862-7D52ED9BA3F1}" type="slidenum">
              <a:rPr lang="he-IL" smtClean="0"/>
              <a:t>‹#›</a:t>
            </a:fld>
            <a:endParaRPr lang="he-IL"/>
          </a:p>
        </p:txBody>
      </p:sp>
    </p:spTree>
    <p:extLst>
      <p:ext uri="{BB962C8B-B14F-4D97-AF65-F5344CB8AC3E}">
        <p14:creationId xmlns:p14="http://schemas.microsoft.com/office/powerpoint/2010/main" val="444007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image" Target="../media/image32.gif"/><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כותרת 1">
            <a:extLst>
              <a:ext uri="{FF2B5EF4-FFF2-40B4-BE49-F238E27FC236}">
                <a16:creationId xmlns:a16="http://schemas.microsoft.com/office/drawing/2014/main" id="{F6FC0B7E-5D23-4976-BE64-A3B11A1F9535}"/>
              </a:ext>
            </a:extLst>
          </p:cNvPr>
          <p:cNvSpPr>
            <a:spLocks noGrp="1"/>
          </p:cNvSpPr>
          <p:nvPr>
            <p:ph type="ctrTitle"/>
          </p:nvPr>
        </p:nvSpPr>
        <p:spPr>
          <a:xfrm>
            <a:off x="3045368" y="2043663"/>
            <a:ext cx="6105194" cy="2031055"/>
          </a:xfrm>
        </p:spPr>
        <p:txBody>
          <a:bodyPr>
            <a:normAutofit/>
          </a:bodyPr>
          <a:lstStyle/>
          <a:p>
            <a:r>
              <a:rPr lang="he-IL" dirty="0">
                <a:solidFill>
                  <a:srgbClr val="FFFFFF"/>
                </a:solidFill>
              </a:rPr>
              <a:t>מושגים בסיסיים בכלכלה קיבוצית </a:t>
            </a:r>
            <a:endParaRPr lang="en-IL" dirty="0">
              <a:solidFill>
                <a:srgbClr val="FFFFFF"/>
              </a:solidFill>
            </a:endParaRPr>
          </a:p>
        </p:txBody>
      </p:sp>
    </p:spTree>
    <p:extLst>
      <p:ext uri="{BB962C8B-B14F-4D97-AF65-F5344CB8AC3E}">
        <p14:creationId xmlns:p14="http://schemas.microsoft.com/office/powerpoint/2010/main" val="4218500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302000" y="94332"/>
            <a:ext cx="5588000" cy="523220"/>
          </a:xfrm>
          <a:prstGeom prst="rect">
            <a:avLst/>
          </a:prstGeom>
          <a:noFill/>
        </p:spPr>
        <p:txBody>
          <a:bodyPr wrap="square" rtlCol="1">
            <a:spAutoFit/>
          </a:bodyPr>
          <a:lstStyle/>
          <a:p>
            <a:pPr algn="ctr"/>
            <a:r>
              <a:rPr lang="he-IL" sz="2800" b="1" dirty="0">
                <a:solidFill>
                  <a:prstClr val="black"/>
                </a:solidFill>
                <a:latin typeface="David" panose="020E0502060401010101" pitchFamily="34" charset="-79"/>
                <a:cs typeface="David" panose="020E0502060401010101" pitchFamily="34" charset="-79"/>
              </a:rPr>
              <a:t>מקורות ההכנסה</a:t>
            </a:r>
          </a:p>
        </p:txBody>
      </p:sp>
      <p:sp>
        <p:nvSpPr>
          <p:cNvPr id="9" name="TextBox 8"/>
          <p:cNvSpPr txBox="1"/>
          <p:nvPr/>
        </p:nvSpPr>
        <p:spPr>
          <a:xfrm>
            <a:off x="1825692" y="715021"/>
            <a:ext cx="8644697" cy="4524315"/>
          </a:xfrm>
          <a:prstGeom prst="rect">
            <a:avLst/>
          </a:prstGeom>
          <a:noFill/>
        </p:spPr>
        <p:txBody>
          <a:bodyPr wrap="square" rtlCol="1">
            <a:spAutoFit/>
          </a:bodyPr>
          <a:lstStyle/>
          <a:p>
            <a:pPr>
              <a:lnSpc>
                <a:spcPct val="150000"/>
              </a:lnSpc>
            </a:pPr>
            <a:endParaRPr lang="he-IL" sz="2400" dirty="0">
              <a:solidFill>
                <a:prstClr val="black"/>
              </a:solidFill>
              <a:latin typeface="David" panose="020E0502060401010101" pitchFamily="34" charset="-79"/>
              <a:cs typeface="David" panose="020E0502060401010101" pitchFamily="34" charset="-79"/>
            </a:endParaRPr>
          </a:p>
          <a:p>
            <a:pPr marL="457200" indent="-457200">
              <a:lnSpc>
                <a:spcPct val="150000"/>
              </a:lnSpc>
              <a:buFontTx/>
              <a:buAutoNum type="arabicPeriod"/>
            </a:pPr>
            <a:endParaRPr lang="he-IL" sz="2400" dirty="0">
              <a:solidFill>
                <a:prstClr val="black"/>
              </a:solidFill>
              <a:latin typeface="David" panose="020E0502060401010101" pitchFamily="34" charset="-79"/>
              <a:cs typeface="David" panose="020E0502060401010101" pitchFamily="34" charset="-79"/>
            </a:endParaRPr>
          </a:p>
          <a:p>
            <a:pPr marL="457200" indent="-457200">
              <a:lnSpc>
                <a:spcPct val="150000"/>
              </a:lnSpc>
              <a:buFontTx/>
              <a:buAutoNum type="arabicPeriod"/>
            </a:pPr>
            <a:endParaRPr lang="he-IL" sz="2400" dirty="0">
              <a:solidFill>
                <a:prstClr val="black"/>
              </a:solidFill>
              <a:latin typeface="David" panose="020E0502060401010101" pitchFamily="34" charset="-79"/>
              <a:cs typeface="David" panose="020E0502060401010101" pitchFamily="34" charset="-79"/>
            </a:endParaRPr>
          </a:p>
          <a:p>
            <a:pPr marL="457200" indent="-457200">
              <a:lnSpc>
                <a:spcPct val="150000"/>
              </a:lnSpc>
              <a:buFontTx/>
              <a:buAutoNum type="arabicPeriod"/>
            </a:pPr>
            <a:endParaRPr lang="he-IL" sz="2400" dirty="0">
              <a:solidFill>
                <a:prstClr val="black"/>
              </a:solidFill>
              <a:latin typeface="David" panose="020E0502060401010101" pitchFamily="34" charset="-79"/>
              <a:cs typeface="David" panose="020E0502060401010101" pitchFamily="34" charset="-79"/>
            </a:endParaRPr>
          </a:p>
          <a:p>
            <a:r>
              <a:rPr lang="he-IL" sz="2400" dirty="0">
                <a:solidFill>
                  <a:prstClr val="black"/>
                </a:solidFill>
                <a:latin typeface="David" panose="020E0502060401010101" pitchFamily="34" charset="-79"/>
                <a:cs typeface="David" panose="020E0502060401010101" pitchFamily="34" charset="-79"/>
              </a:rPr>
              <a:t>  </a:t>
            </a:r>
          </a:p>
          <a:p>
            <a:endParaRPr lang="he-IL" sz="2400" dirty="0">
              <a:solidFill>
                <a:prstClr val="black"/>
              </a:solidFill>
              <a:latin typeface="David" panose="020E0502060401010101" pitchFamily="34" charset="-79"/>
              <a:cs typeface="David" panose="020E0502060401010101" pitchFamily="34" charset="-79"/>
            </a:endParaRPr>
          </a:p>
          <a:p>
            <a:endParaRPr lang="he-IL" sz="2400" dirty="0">
              <a:solidFill>
                <a:prstClr val="black"/>
              </a:solidFill>
              <a:latin typeface="David" panose="020E0502060401010101" pitchFamily="34" charset="-79"/>
              <a:cs typeface="David" panose="020E0502060401010101" pitchFamily="34" charset="-79"/>
            </a:endParaRPr>
          </a:p>
          <a:p>
            <a:endParaRPr lang="he-IL" sz="2400" dirty="0">
              <a:solidFill>
                <a:prstClr val="black"/>
              </a:solidFill>
              <a:latin typeface="David" panose="020E0502060401010101" pitchFamily="34" charset="-79"/>
              <a:cs typeface="David" panose="020E0502060401010101" pitchFamily="34" charset="-79"/>
            </a:endParaRPr>
          </a:p>
          <a:p>
            <a:endParaRPr lang="he-IL" sz="2400" dirty="0">
              <a:solidFill>
                <a:prstClr val="black"/>
              </a:solidFill>
              <a:latin typeface="David" panose="020E0502060401010101" pitchFamily="34" charset="-79"/>
              <a:cs typeface="David" panose="020E0502060401010101" pitchFamily="34" charset="-79"/>
            </a:endParaRPr>
          </a:p>
          <a:p>
            <a:endParaRPr lang="he-IL" sz="2400" dirty="0">
              <a:solidFill>
                <a:prstClr val="black"/>
              </a:solidFill>
              <a:latin typeface="David" panose="020E0502060401010101" pitchFamily="34" charset="-79"/>
              <a:cs typeface="David" panose="020E0502060401010101" pitchFamily="34" charset="-79"/>
            </a:endParaRPr>
          </a:p>
        </p:txBody>
      </p:sp>
      <p:sp>
        <p:nvSpPr>
          <p:cNvPr id="2" name="אליפסה 1"/>
          <p:cNvSpPr/>
          <p:nvPr/>
        </p:nvSpPr>
        <p:spPr>
          <a:xfrm>
            <a:off x="7911393" y="1530724"/>
            <a:ext cx="1456738" cy="1244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he-IL" dirty="0">
                <a:solidFill>
                  <a:prstClr val="white"/>
                </a:solidFill>
                <a:latin typeface="David" panose="020E0502060401010101" pitchFamily="34" charset="-79"/>
                <a:cs typeface="David" panose="020E0502060401010101" pitchFamily="34" charset="-79"/>
              </a:rPr>
              <a:t>רווחי העסקים</a:t>
            </a:r>
          </a:p>
        </p:txBody>
      </p:sp>
      <p:sp>
        <p:nvSpPr>
          <p:cNvPr id="5" name="אליפסה 4"/>
          <p:cNvSpPr/>
          <p:nvPr/>
        </p:nvSpPr>
        <p:spPr>
          <a:xfrm>
            <a:off x="6629867" y="1530724"/>
            <a:ext cx="1456738" cy="1244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he-IL" dirty="0">
                <a:solidFill>
                  <a:prstClr val="white"/>
                </a:solidFill>
                <a:latin typeface="David" panose="020E0502060401010101" pitchFamily="34" charset="-79"/>
                <a:cs typeface="David" panose="020E0502060401010101" pitchFamily="34" charset="-79"/>
              </a:rPr>
              <a:t>שכר החברים</a:t>
            </a:r>
          </a:p>
        </p:txBody>
      </p:sp>
      <p:pic>
        <p:nvPicPr>
          <p:cNvPr id="1026" name="Picture 2" descr="×ª××¦××ª ×ª××× × ×¢×××¨ ××××¢××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1179" y="2734152"/>
            <a:ext cx="1728787" cy="12965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133811" y="993872"/>
            <a:ext cx="1818688" cy="461665"/>
          </a:xfrm>
          <a:prstGeom prst="rect">
            <a:avLst/>
          </a:prstGeom>
          <a:noFill/>
        </p:spPr>
        <p:txBody>
          <a:bodyPr wrap="square" rtlCol="1">
            <a:spAutoFit/>
          </a:bodyPr>
          <a:lstStyle/>
          <a:p>
            <a:pPr algn="ctr"/>
            <a:r>
              <a:rPr lang="he-IL" sz="2400" dirty="0">
                <a:solidFill>
                  <a:prstClr val="black"/>
                </a:solidFill>
                <a:latin typeface="David" panose="020E0502060401010101" pitchFamily="34" charset="-79"/>
                <a:cs typeface="David" panose="020E0502060401010101" pitchFamily="34" charset="-79"/>
              </a:rPr>
              <a:t>קיבוץ שיתופי</a:t>
            </a:r>
          </a:p>
        </p:txBody>
      </p:sp>
      <p:sp>
        <p:nvSpPr>
          <p:cNvPr id="10" name="אליפסה 9"/>
          <p:cNvSpPr/>
          <p:nvPr/>
        </p:nvSpPr>
        <p:spPr>
          <a:xfrm>
            <a:off x="7855572" y="4688834"/>
            <a:ext cx="1224929" cy="69924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he-IL" sz="1600" dirty="0">
                <a:solidFill>
                  <a:prstClr val="white"/>
                </a:solidFill>
                <a:latin typeface="David" panose="020E0502060401010101" pitchFamily="34" charset="-79"/>
                <a:cs typeface="David" panose="020E0502060401010101" pitchFamily="34" charset="-79"/>
              </a:rPr>
              <a:t>רווחי העסקים</a:t>
            </a:r>
          </a:p>
        </p:txBody>
      </p:sp>
      <p:pic>
        <p:nvPicPr>
          <p:cNvPr id="12" name="Picture 2" descr="×ª××¦××ª ×ª××× × ×¢×××¨ ××××¢××ª"/>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0737" y="2273734"/>
            <a:ext cx="532903" cy="39967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930265" y="1060115"/>
            <a:ext cx="1818688" cy="461665"/>
          </a:xfrm>
          <a:prstGeom prst="rect">
            <a:avLst/>
          </a:prstGeom>
          <a:noFill/>
        </p:spPr>
        <p:txBody>
          <a:bodyPr wrap="square" rtlCol="1">
            <a:spAutoFit/>
          </a:bodyPr>
          <a:lstStyle/>
          <a:p>
            <a:pPr algn="ctr"/>
            <a:r>
              <a:rPr lang="he-IL" sz="2400" dirty="0">
                <a:solidFill>
                  <a:prstClr val="black"/>
                </a:solidFill>
                <a:latin typeface="David" panose="020E0502060401010101" pitchFamily="34" charset="-79"/>
                <a:cs typeface="David" panose="020E0502060401010101" pitchFamily="34" charset="-79"/>
              </a:rPr>
              <a:t>חבר</a:t>
            </a:r>
          </a:p>
        </p:txBody>
      </p:sp>
      <p:sp>
        <p:nvSpPr>
          <p:cNvPr id="18" name="אליפסה 17"/>
          <p:cNvSpPr/>
          <p:nvPr/>
        </p:nvSpPr>
        <p:spPr>
          <a:xfrm>
            <a:off x="3428158" y="1716716"/>
            <a:ext cx="822900" cy="39148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he-IL" sz="1200" dirty="0">
                <a:solidFill>
                  <a:prstClr val="white"/>
                </a:solidFill>
                <a:latin typeface="David" panose="020E0502060401010101" pitchFamily="34" charset="-79"/>
                <a:cs typeface="David" panose="020E0502060401010101" pitchFamily="34" charset="-79"/>
              </a:rPr>
              <a:t>תקציב</a:t>
            </a:r>
          </a:p>
        </p:txBody>
      </p:sp>
      <p:cxnSp>
        <p:nvCxnSpPr>
          <p:cNvPr id="6" name="מחבר חץ ישר 5"/>
          <p:cNvCxnSpPr/>
          <p:nvPr/>
        </p:nvCxnSpPr>
        <p:spPr>
          <a:xfrm flipH="1">
            <a:off x="4748954" y="2775324"/>
            <a:ext cx="1689947" cy="0"/>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pic>
        <p:nvPicPr>
          <p:cNvPr id="19" name="תמונה 18"/>
          <p:cNvPicPr>
            <a:picLocks noChangeAspect="1"/>
          </p:cNvPicPr>
          <p:nvPr/>
        </p:nvPicPr>
        <p:blipFill>
          <a:blip r:embed="rId3"/>
          <a:stretch>
            <a:fillRect/>
          </a:stretch>
        </p:blipFill>
        <p:spPr>
          <a:xfrm>
            <a:off x="5951202" y="2058281"/>
            <a:ext cx="619689" cy="633646"/>
          </a:xfrm>
          <a:prstGeom prst="rect">
            <a:avLst/>
          </a:prstGeom>
        </p:spPr>
      </p:pic>
      <p:pic>
        <p:nvPicPr>
          <p:cNvPr id="1028" name="Picture 4" descr="×ª××× ×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7000" y="2007787"/>
            <a:ext cx="1165225" cy="5826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ª××¦××ª ×ª××× × ×¢×××¨ ××ª××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2030" y="990634"/>
            <a:ext cx="791774" cy="9842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ª××× ×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88464" y="747128"/>
            <a:ext cx="981269" cy="73500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ª××¦××ª ×ª××× × ×¢×××¨ ××¨××××ª"/>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9396" y="1327119"/>
            <a:ext cx="920430" cy="66776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6991178" y="4114140"/>
            <a:ext cx="1818688" cy="461665"/>
          </a:xfrm>
          <a:prstGeom prst="rect">
            <a:avLst/>
          </a:prstGeom>
          <a:noFill/>
        </p:spPr>
        <p:txBody>
          <a:bodyPr wrap="square" rtlCol="1">
            <a:spAutoFit/>
          </a:bodyPr>
          <a:lstStyle/>
          <a:p>
            <a:pPr algn="ctr"/>
            <a:r>
              <a:rPr lang="he-IL" sz="2400" dirty="0">
                <a:solidFill>
                  <a:prstClr val="black"/>
                </a:solidFill>
                <a:latin typeface="David" panose="020E0502060401010101" pitchFamily="34" charset="-79"/>
                <a:cs typeface="David" panose="020E0502060401010101" pitchFamily="34" charset="-79"/>
              </a:rPr>
              <a:t>קיבוץ מתחדש</a:t>
            </a:r>
          </a:p>
        </p:txBody>
      </p:sp>
      <p:sp>
        <p:nvSpPr>
          <p:cNvPr id="29" name="TextBox 28"/>
          <p:cNvSpPr txBox="1"/>
          <p:nvPr/>
        </p:nvSpPr>
        <p:spPr>
          <a:xfrm>
            <a:off x="2787632" y="4091483"/>
            <a:ext cx="1818688" cy="461665"/>
          </a:xfrm>
          <a:prstGeom prst="rect">
            <a:avLst/>
          </a:prstGeom>
          <a:noFill/>
        </p:spPr>
        <p:txBody>
          <a:bodyPr wrap="square" rtlCol="1">
            <a:spAutoFit/>
          </a:bodyPr>
          <a:lstStyle/>
          <a:p>
            <a:pPr algn="ctr"/>
            <a:r>
              <a:rPr lang="he-IL" sz="2400" dirty="0">
                <a:solidFill>
                  <a:prstClr val="black"/>
                </a:solidFill>
                <a:latin typeface="David" panose="020E0502060401010101" pitchFamily="34" charset="-79"/>
                <a:cs typeface="David" panose="020E0502060401010101" pitchFamily="34" charset="-79"/>
              </a:rPr>
              <a:t>חבר</a:t>
            </a:r>
          </a:p>
        </p:txBody>
      </p:sp>
      <p:cxnSp>
        <p:nvCxnSpPr>
          <p:cNvPr id="21" name="מחבר ישר 20"/>
          <p:cNvCxnSpPr/>
          <p:nvPr/>
        </p:nvCxnSpPr>
        <p:spPr>
          <a:xfrm flipH="1">
            <a:off x="1524000" y="4030742"/>
            <a:ext cx="9144000" cy="0"/>
          </a:xfrm>
          <a:prstGeom prst="line">
            <a:avLst/>
          </a:prstGeom>
          <a:ln w="57150"/>
        </p:spPr>
        <p:style>
          <a:lnRef idx="2">
            <a:schemeClr val="accent6"/>
          </a:lnRef>
          <a:fillRef idx="0">
            <a:schemeClr val="accent6"/>
          </a:fillRef>
          <a:effectRef idx="1">
            <a:schemeClr val="accent6"/>
          </a:effectRef>
          <a:fontRef idx="minor">
            <a:schemeClr val="tx1"/>
          </a:fontRef>
        </p:style>
      </p:cxnSp>
      <p:sp>
        <p:nvSpPr>
          <p:cNvPr id="32" name="אליפסה 31"/>
          <p:cNvSpPr/>
          <p:nvPr/>
        </p:nvSpPr>
        <p:spPr>
          <a:xfrm>
            <a:off x="3731969" y="4704140"/>
            <a:ext cx="1173003" cy="66452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he-IL" dirty="0">
                <a:solidFill>
                  <a:prstClr val="white"/>
                </a:solidFill>
                <a:latin typeface="David" panose="020E0502060401010101" pitchFamily="34" charset="-79"/>
                <a:cs typeface="David" panose="020E0502060401010101" pitchFamily="34" charset="-79"/>
              </a:rPr>
              <a:t>שכר החבר</a:t>
            </a:r>
          </a:p>
        </p:txBody>
      </p:sp>
      <p:pic>
        <p:nvPicPr>
          <p:cNvPr id="44" name="Picture 2" descr="×ª××¦××ª ×ª××× × ×¢×××¨ ××××¢××ª"/>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5054" y="5760566"/>
            <a:ext cx="1157147" cy="8678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5" name="Picture 2" descr="×ª××¦××ª ×ª××× × ×¢×××¨ ××××¢××ª"/>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5206" y="5779426"/>
            <a:ext cx="1083686" cy="812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7" name="מלבן 36"/>
          <p:cNvSpPr/>
          <p:nvPr/>
        </p:nvSpPr>
        <p:spPr>
          <a:xfrm>
            <a:off x="1524000" y="0"/>
            <a:ext cx="9144000" cy="68580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pic>
        <p:nvPicPr>
          <p:cNvPr id="41" name="תמונה 40"/>
          <p:cNvPicPr>
            <a:picLocks noChangeAspect="1"/>
          </p:cNvPicPr>
          <p:nvPr/>
        </p:nvPicPr>
        <p:blipFill>
          <a:blip r:embed="rId3"/>
          <a:stretch>
            <a:fillRect/>
          </a:stretch>
        </p:blipFill>
        <p:spPr>
          <a:xfrm>
            <a:off x="1732774" y="5880329"/>
            <a:ext cx="407836" cy="417022"/>
          </a:xfrm>
          <a:prstGeom prst="rect">
            <a:avLst/>
          </a:prstGeom>
        </p:spPr>
      </p:pic>
      <p:pic>
        <p:nvPicPr>
          <p:cNvPr id="50" name="Picture 4" descr="×ª××× ×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05017" y="6382512"/>
            <a:ext cx="766871" cy="38343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8" descr="×ª××¦××ª ×ª××× × ×¢×××¨ ××ª×× ×"/>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44244" y="5188402"/>
            <a:ext cx="521091" cy="64776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2" descr="×ª××× ×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40058" y="4171046"/>
            <a:ext cx="645804" cy="48373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ª××¦××ª ×ª××× × ×¢×××¨ ××¨××××ª"/>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00990" y="4728049"/>
            <a:ext cx="605764" cy="43947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ª××¦××ª ×ª××× × ×¢×××¨ ××××¢××ª"/>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863" y="4311325"/>
            <a:ext cx="532903" cy="39967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ª××¦××ª ×ª××× × ×¢×××¨ ××××¢××ª"/>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6755" y="4719105"/>
            <a:ext cx="532903" cy="39967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ª××¦××ª ×ª××× × ×¢×××¨ ××××¢××ª"/>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3087" y="5254756"/>
            <a:ext cx="532903" cy="39967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ª××¦××ª ×ª××× × ×¢×××¨ ××××¢××ª"/>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5436" y="5846862"/>
            <a:ext cx="532903" cy="39967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ª××¦××ª ×ª××× × ×¢×××¨ ××××¢××ª"/>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7363" y="6318763"/>
            <a:ext cx="532903" cy="399677"/>
          </a:xfrm>
          <a:prstGeom prst="rect">
            <a:avLst/>
          </a:prstGeom>
          <a:noFill/>
          <a:extLst>
            <a:ext uri="{909E8E84-426E-40DD-AFC4-6F175D3DCCD1}">
              <a14:hiddenFill xmlns:a14="http://schemas.microsoft.com/office/drawing/2010/main">
                <a:solidFill>
                  <a:srgbClr val="FFFFFF"/>
                </a:solidFill>
              </a14:hiddenFill>
            </a:ext>
          </a:extLst>
        </p:spPr>
      </p:pic>
      <p:sp>
        <p:nvSpPr>
          <p:cNvPr id="42" name="אליפסה 41"/>
          <p:cNvSpPr/>
          <p:nvPr/>
        </p:nvSpPr>
        <p:spPr>
          <a:xfrm>
            <a:off x="6966029" y="4651754"/>
            <a:ext cx="1095427" cy="72787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he-IL" sz="1600" dirty="0">
                <a:solidFill>
                  <a:prstClr val="white"/>
                </a:solidFill>
                <a:latin typeface="David" panose="020E0502060401010101" pitchFamily="34" charset="-79"/>
                <a:cs typeface="David" panose="020E0502060401010101" pitchFamily="34" charset="-79"/>
              </a:rPr>
              <a:t>מסי חברים</a:t>
            </a:r>
          </a:p>
        </p:txBody>
      </p:sp>
      <p:sp>
        <p:nvSpPr>
          <p:cNvPr id="43" name="אליפסה 42"/>
          <p:cNvSpPr/>
          <p:nvPr/>
        </p:nvSpPr>
        <p:spPr>
          <a:xfrm>
            <a:off x="2842236" y="4663005"/>
            <a:ext cx="1095427" cy="72787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he-IL" sz="1600" dirty="0">
                <a:solidFill>
                  <a:prstClr val="white"/>
                </a:solidFill>
                <a:latin typeface="David" panose="020E0502060401010101" pitchFamily="34" charset="-79"/>
                <a:cs typeface="David" panose="020E0502060401010101" pitchFamily="34" charset="-79"/>
              </a:rPr>
              <a:t>פירות נכסים</a:t>
            </a:r>
          </a:p>
        </p:txBody>
      </p:sp>
      <p:cxnSp>
        <p:nvCxnSpPr>
          <p:cNvPr id="46" name="מחבר חץ ישר 45"/>
          <p:cNvCxnSpPr/>
          <p:nvPr/>
        </p:nvCxnSpPr>
        <p:spPr>
          <a:xfrm flipH="1" flipV="1">
            <a:off x="2581535" y="4598551"/>
            <a:ext cx="745093" cy="1191399"/>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47" name="מחבר חץ ישר 46"/>
          <p:cNvCxnSpPr/>
          <p:nvPr/>
        </p:nvCxnSpPr>
        <p:spPr>
          <a:xfrm flipH="1" flipV="1">
            <a:off x="2581535" y="5026941"/>
            <a:ext cx="808415" cy="853388"/>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48" name="מחבר חץ ישר 47"/>
          <p:cNvCxnSpPr>
            <a:endCxn id="36" idx="3"/>
          </p:cNvCxnSpPr>
          <p:nvPr/>
        </p:nvCxnSpPr>
        <p:spPr>
          <a:xfrm flipH="1" flipV="1">
            <a:off x="2745989" y="5454595"/>
            <a:ext cx="643960" cy="425735"/>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49" name="מחבר חץ ישר 48"/>
          <p:cNvCxnSpPr>
            <a:endCxn id="38" idx="3"/>
          </p:cNvCxnSpPr>
          <p:nvPr/>
        </p:nvCxnSpPr>
        <p:spPr>
          <a:xfrm flipH="1">
            <a:off x="2738339" y="5880330"/>
            <a:ext cx="689821" cy="166371"/>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54" name="מחבר חץ ישר 53"/>
          <p:cNvCxnSpPr/>
          <p:nvPr/>
        </p:nvCxnSpPr>
        <p:spPr>
          <a:xfrm flipH="1">
            <a:off x="2886218" y="5963514"/>
            <a:ext cx="497893" cy="329678"/>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56" name="מחבר חץ ישר 55"/>
          <p:cNvCxnSpPr/>
          <p:nvPr/>
        </p:nvCxnSpPr>
        <p:spPr>
          <a:xfrm>
            <a:off x="4489468" y="6140030"/>
            <a:ext cx="986695" cy="21077"/>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pic>
        <p:nvPicPr>
          <p:cNvPr id="57" name="Picture 2" descr="×ª××¦××ª ×ª××× × ×¢×××¨ ××××¢××ª"/>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8336" y="6293193"/>
            <a:ext cx="532903" cy="399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46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barn(inVertical)">
                                      <p:cBhvr>
                                        <p:cTn id="10" dur="500"/>
                                        <p:tgtEl>
                                          <p:spTgt spid="1028"/>
                                        </p:tgtEl>
                                      </p:cBhvr>
                                    </p:animEffect>
                                  </p:childTnLst>
                                </p:cTn>
                              </p:par>
                              <p:par>
                                <p:cTn id="11" presetID="16" presetClass="entr" presetSubtype="21"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par>
                                <p:cTn id="14" presetID="16" presetClass="entr" presetSubtype="21" fill="hold" nodeType="withEffect">
                                  <p:stCondLst>
                                    <p:cond delay="0"/>
                                  </p:stCondLst>
                                  <p:childTnLst>
                                    <p:set>
                                      <p:cBhvr>
                                        <p:cTn id="15" dur="1" fill="hold">
                                          <p:stCondLst>
                                            <p:cond delay="0"/>
                                          </p:stCondLst>
                                        </p:cTn>
                                        <p:tgtEl>
                                          <p:spTgt spid="1032"/>
                                        </p:tgtEl>
                                        <p:attrNameLst>
                                          <p:attrName>style.visibility</p:attrName>
                                        </p:attrNameLst>
                                      </p:cBhvr>
                                      <p:to>
                                        <p:strVal val="visible"/>
                                      </p:to>
                                    </p:set>
                                    <p:animEffect transition="in" filter="barn(inVertical)">
                                      <p:cBhvr>
                                        <p:cTn id="16" dur="500"/>
                                        <p:tgtEl>
                                          <p:spTgt spid="1032"/>
                                        </p:tgtEl>
                                      </p:cBhvr>
                                    </p:animEffect>
                                  </p:childTnLst>
                                </p:cTn>
                              </p:par>
                              <p:par>
                                <p:cTn id="17" presetID="16" presetClass="entr" presetSubtype="21" fill="hold" nodeType="withEffect">
                                  <p:stCondLst>
                                    <p:cond delay="0"/>
                                  </p:stCondLst>
                                  <p:childTnLst>
                                    <p:set>
                                      <p:cBhvr>
                                        <p:cTn id="18" dur="1" fill="hold">
                                          <p:stCondLst>
                                            <p:cond delay="0"/>
                                          </p:stCondLst>
                                        </p:cTn>
                                        <p:tgtEl>
                                          <p:spTgt spid="1036"/>
                                        </p:tgtEl>
                                        <p:attrNameLst>
                                          <p:attrName>style.visibility</p:attrName>
                                        </p:attrNameLst>
                                      </p:cBhvr>
                                      <p:to>
                                        <p:strVal val="visible"/>
                                      </p:to>
                                    </p:set>
                                    <p:animEffect transition="in" filter="barn(inVertical)">
                                      <p:cBhvr>
                                        <p:cTn id="19" dur="500"/>
                                        <p:tgtEl>
                                          <p:spTgt spid="1036"/>
                                        </p:tgtEl>
                                      </p:cBhvr>
                                    </p:animEffect>
                                  </p:childTnLst>
                                </p:cTn>
                              </p:par>
                              <p:par>
                                <p:cTn id="20" presetID="16" presetClass="entr" presetSubtype="21"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arn(inVertical)">
                                      <p:cBhvr>
                                        <p:cTn id="36" dur="500"/>
                                        <p:tgtEl>
                                          <p:spTgt spid="28"/>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arn(inVertical)">
                                      <p:cBhvr>
                                        <p:cTn id="39" dur="500"/>
                                        <p:tgtEl>
                                          <p:spTgt spid="29"/>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barn(inVertical)">
                                      <p:cBhvr>
                                        <p:cTn id="45" dur="500"/>
                                        <p:tgtEl>
                                          <p:spTgt spid="42"/>
                                        </p:tgtEl>
                                      </p:cBhvr>
                                    </p:animEffect>
                                  </p:childTnLst>
                                </p:cTn>
                              </p:par>
                              <p:par>
                                <p:cTn id="46" presetID="16" presetClass="entr" presetSubtype="21" fill="hold"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barn(inVertical)">
                                      <p:cBhvr>
                                        <p:cTn id="48" dur="500"/>
                                        <p:tgtEl>
                                          <p:spTgt spid="45"/>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barn(inVertical)">
                                      <p:cBhvr>
                                        <p:cTn id="53" dur="500"/>
                                        <p:tgtEl>
                                          <p:spTgt spid="32"/>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barn(inVertical)">
                                      <p:cBhvr>
                                        <p:cTn id="56" dur="500"/>
                                        <p:tgtEl>
                                          <p:spTgt spid="43"/>
                                        </p:tgtEl>
                                      </p:cBhvr>
                                    </p:animEffect>
                                  </p:childTnLst>
                                </p:cTn>
                              </p:par>
                              <p:par>
                                <p:cTn id="57" presetID="16" presetClass="entr" presetSubtype="21"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barn(inVertical)">
                                      <p:cBhvr>
                                        <p:cTn id="59" dur="500"/>
                                        <p:tgtEl>
                                          <p:spTgt spid="44"/>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barn(inVertical)">
                                      <p:cBhvr>
                                        <p:cTn id="64" dur="500"/>
                                        <p:tgtEl>
                                          <p:spTgt spid="46"/>
                                        </p:tgtEl>
                                      </p:cBhvr>
                                    </p:animEffect>
                                  </p:childTnLst>
                                </p:cTn>
                              </p:par>
                              <p:par>
                                <p:cTn id="65" presetID="16" presetClass="entr" presetSubtype="21" fill="hold" nodeType="with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barn(inVertical)">
                                      <p:cBhvr>
                                        <p:cTn id="67" dur="500"/>
                                        <p:tgtEl>
                                          <p:spTgt spid="47"/>
                                        </p:tgtEl>
                                      </p:cBhvr>
                                    </p:animEffect>
                                  </p:childTnLst>
                                </p:cTn>
                              </p:par>
                              <p:par>
                                <p:cTn id="68" presetID="16" presetClass="entr" presetSubtype="21" fill="hold" nodeType="with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barn(inVertical)">
                                      <p:cBhvr>
                                        <p:cTn id="70" dur="500"/>
                                        <p:tgtEl>
                                          <p:spTgt spid="48"/>
                                        </p:tgtEl>
                                      </p:cBhvr>
                                    </p:animEffect>
                                  </p:childTnLst>
                                </p:cTn>
                              </p:par>
                              <p:par>
                                <p:cTn id="71" presetID="16" presetClass="entr" presetSubtype="21" fill="hold" nodeType="with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barn(inVertical)">
                                      <p:cBhvr>
                                        <p:cTn id="73" dur="500"/>
                                        <p:tgtEl>
                                          <p:spTgt spid="49"/>
                                        </p:tgtEl>
                                      </p:cBhvr>
                                    </p:animEffect>
                                  </p:childTnLst>
                                </p:cTn>
                              </p:par>
                              <p:par>
                                <p:cTn id="74" presetID="16" presetClass="entr" presetSubtype="21" fill="hold" nodeType="with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barn(inVertical)">
                                      <p:cBhvr>
                                        <p:cTn id="76" dur="500"/>
                                        <p:tgtEl>
                                          <p:spTgt spid="54"/>
                                        </p:tgtEl>
                                      </p:cBhvr>
                                    </p:animEffect>
                                  </p:childTnLst>
                                </p:cTn>
                              </p:par>
                              <p:par>
                                <p:cTn id="77" presetID="16" presetClass="entr" presetSubtype="21" fill="hold"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barn(inVertical)">
                                      <p:cBhvr>
                                        <p:cTn id="79" dur="500"/>
                                        <p:tgtEl>
                                          <p:spTgt spid="34"/>
                                        </p:tgtEl>
                                      </p:cBhvr>
                                    </p:animEffect>
                                  </p:childTnLst>
                                </p:cTn>
                              </p:par>
                              <p:par>
                                <p:cTn id="80" presetID="16" presetClass="entr" presetSubtype="21" fill="hold"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barn(inVertical)">
                                      <p:cBhvr>
                                        <p:cTn id="82" dur="500"/>
                                        <p:tgtEl>
                                          <p:spTgt spid="35"/>
                                        </p:tgtEl>
                                      </p:cBhvr>
                                    </p:animEffect>
                                  </p:childTnLst>
                                </p:cTn>
                              </p:par>
                              <p:par>
                                <p:cTn id="83" presetID="16" presetClass="entr" presetSubtype="21" fill="hold"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barn(inVertical)">
                                      <p:cBhvr>
                                        <p:cTn id="85" dur="500"/>
                                        <p:tgtEl>
                                          <p:spTgt spid="36"/>
                                        </p:tgtEl>
                                      </p:cBhvr>
                                    </p:animEffect>
                                  </p:childTnLst>
                                </p:cTn>
                              </p:par>
                              <p:par>
                                <p:cTn id="86" presetID="16" presetClass="entr" presetSubtype="21" fill="hold" nodeType="with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barn(inVertical)">
                                      <p:cBhvr>
                                        <p:cTn id="88" dur="500"/>
                                        <p:tgtEl>
                                          <p:spTgt spid="38"/>
                                        </p:tgtEl>
                                      </p:cBhvr>
                                    </p:animEffect>
                                  </p:childTnLst>
                                </p:cTn>
                              </p:par>
                              <p:par>
                                <p:cTn id="89" presetID="16" presetClass="entr" presetSubtype="21" fill="hold" nodeType="with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inVertical)">
                                      <p:cBhvr>
                                        <p:cTn id="91" dur="500"/>
                                        <p:tgtEl>
                                          <p:spTgt spid="40"/>
                                        </p:tgtEl>
                                      </p:cBhvr>
                                    </p:animEffect>
                                  </p:childTnLst>
                                </p:cTn>
                              </p:par>
                              <p:par>
                                <p:cTn id="92" presetID="16" presetClass="entr" presetSubtype="21"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barn(inVertical)">
                                      <p:cBhvr>
                                        <p:cTn id="94" dur="500"/>
                                        <p:tgtEl>
                                          <p:spTgt spid="50"/>
                                        </p:tgtEl>
                                      </p:cBhvr>
                                    </p:animEffect>
                                  </p:childTnLst>
                                </p:cTn>
                              </p:par>
                              <p:par>
                                <p:cTn id="95" presetID="16" presetClass="entr" presetSubtype="21" fill="hold"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barn(inVertical)">
                                      <p:cBhvr>
                                        <p:cTn id="97" dur="500"/>
                                        <p:tgtEl>
                                          <p:spTgt spid="41"/>
                                        </p:tgtEl>
                                      </p:cBhvr>
                                    </p:animEffect>
                                  </p:childTnLst>
                                </p:cTn>
                              </p:par>
                              <p:par>
                                <p:cTn id="98" presetID="16" presetClass="entr" presetSubtype="21" fill="hold" nodeType="withEffect">
                                  <p:stCondLst>
                                    <p:cond delay="0"/>
                                  </p:stCondLst>
                                  <p:childTnLst>
                                    <p:set>
                                      <p:cBhvr>
                                        <p:cTn id="99" dur="1" fill="hold">
                                          <p:stCondLst>
                                            <p:cond delay="0"/>
                                          </p:stCondLst>
                                        </p:cTn>
                                        <p:tgtEl>
                                          <p:spTgt spid="51"/>
                                        </p:tgtEl>
                                        <p:attrNameLst>
                                          <p:attrName>style.visibility</p:attrName>
                                        </p:attrNameLst>
                                      </p:cBhvr>
                                      <p:to>
                                        <p:strVal val="visible"/>
                                      </p:to>
                                    </p:set>
                                    <p:animEffect transition="in" filter="barn(inVertical)">
                                      <p:cBhvr>
                                        <p:cTn id="100" dur="500"/>
                                        <p:tgtEl>
                                          <p:spTgt spid="51"/>
                                        </p:tgtEl>
                                      </p:cBhvr>
                                    </p:animEffect>
                                  </p:childTnLst>
                                </p:cTn>
                              </p:par>
                              <p:par>
                                <p:cTn id="101" presetID="16" presetClass="entr" presetSubtype="21" fill="hold" nodeType="withEffect">
                                  <p:stCondLst>
                                    <p:cond delay="0"/>
                                  </p:stCondLst>
                                  <p:childTnLst>
                                    <p:set>
                                      <p:cBhvr>
                                        <p:cTn id="102" dur="1" fill="hold">
                                          <p:stCondLst>
                                            <p:cond delay="0"/>
                                          </p:stCondLst>
                                        </p:cTn>
                                        <p:tgtEl>
                                          <p:spTgt spid="53"/>
                                        </p:tgtEl>
                                        <p:attrNameLst>
                                          <p:attrName>style.visibility</p:attrName>
                                        </p:attrNameLst>
                                      </p:cBhvr>
                                      <p:to>
                                        <p:strVal val="visible"/>
                                      </p:to>
                                    </p:set>
                                    <p:animEffect transition="in" filter="barn(inVertical)">
                                      <p:cBhvr>
                                        <p:cTn id="103" dur="500"/>
                                        <p:tgtEl>
                                          <p:spTgt spid="53"/>
                                        </p:tgtEl>
                                      </p:cBhvr>
                                    </p:animEffect>
                                  </p:childTnLst>
                                </p:cTn>
                              </p:par>
                              <p:par>
                                <p:cTn id="104" presetID="16" presetClass="entr" presetSubtype="21" fill="hold"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barn(inVertical)">
                                      <p:cBhvr>
                                        <p:cTn id="106" dur="500"/>
                                        <p:tgtEl>
                                          <p:spTgt spid="52"/>
                                        </p:tgtEl>
                                      </p:cBhvr>
                                    </p:animEffect>
                                  </p:childTnLst>
                                </p:cTn>
                              </p:par>
                              <p:par>
                                <p:cTn id="107" presetID="16" presetClass="entr" presetSubtype="21" fill="hold" nodeType="withEffect">
                                  <p:stCondLst>
                                    <p:cond delay="0"/>
                                  </p:stCondLst>
                                  <p:childTnLst>
                                    <p:set>
                                      <p:cBhvr>
                                        <p:cTn id="108" dur="1" fill="hold">
                                          <p:stCondLst>
                                            <p:cond delay="0"/>
                                          </p:stCondLst>
                                        </p:cTn>
                                        <p:tgtEl>
                                          <p:spTgt spid="56"/>
                                        </p:tgtEl>
                                        <p:attrNameLst>
                                          <p:attrName>style.visibility</p:attrName>
                                        </p:attrNameLst>
                                      </p:cBhvr>
                                      <p:to>
                                        <p:strVal val="visible"/>
                                      </p:to>
                                    </p:set>
                                    <p:animEffect transition="in" filter="barn(inVertical)">
                                      <p:cBhvr>
                                        <p:cTn id="109" dur="500"/>
                                        <p:tgtEl>
                                          <p:spTgt spid="56"/>
                                        </p:tgtEl>
                                      </p:cBhvr>
                                    </p:animEffect>
                                  </p:childTnLst>
                                </p:cTn>
                              </p:par>
                              <p:par>
                                <p:cTn id="110" presetID="16" presetClass="entr" presetSubtype="21" fill="hold" nodeType="withEffect">
                                  <p:stCondLst>
                                    <p:cond delay="0"/>
                                  </p:stCondLst>
                                  <p:childTnLst>
                                    <p:set>
                                      <p:cBhvr>
                                        <p:cTn id="111" dur="1" fill="hold">
                                          <p:stCondLst>
                                            <p:cond delay="0"/>
                                          </p:stCondLst>
                                        </p:cTn>
                                        <p:tgtEl>
                                          <p:spTgt spid="57"/>
                                        </p:tgtEl>
                                        <p:attrNameLst>
                                          <p:attrName>style.visibility</p:attrName>
                                        </p:attrNameLst>
                                      </p:cBhvr>
                                      <p:to>
                                        <p:strVal val="visible"/>
                                      </p:to>
                                    </p:set>
                                    <p:animEffect transition="in" filter="barn(inVertical)">
                                      <p:cBhvr>
                                        <p:cTn id="11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P spid="28" grpId="0"/>
      <p:bldP spid="29" grpId="0"/>
      <p:bldP spid="32" grpId="0" animBg="1"/>
      <p:bldP spid="42" grpId="0" animBg="1"/>
      <p:bldP spid="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0D7D822-5858-4D74-B66B-4C5A37C1B0D0}"/>
              </a:ext>
            </a:extLst>
          </p:cNvPr>
          <p:cNvSpPr>
            <a:spLocks noGrp="1"/>
          </p:cNvSpPr>
          <p:nvPr>
            <p:ph type="title"/>
          </p:nvPr>
        </p:nvSpPr>
        <p:spPr>
          <a:xfrm>
            <a:off x="901811" y="25166"/>
            <a:ext cx="10515600" cy="1325563"/>
          </a:xfrm>
        </p:spPr>
        <p:txBody>
          <a:bodyPr/>
          <a:lstStyle/>
          <a:p>
            <a:pPr algn="ctr"/>
            <a:r>
              <a:rPr lang="he-IL" dirty="0">
                <a:latin typeface="+mn-lt"/>
              </a:rPr>
              <a:t>פעם </a:t>
            </a:r>
            <a:endParaRPr lang="en-IL" dirty="0">
              <a:latin typeface="+mn-lt"/>
            </a:endParaRPr>
          </a:p>
        </p:txBody>
      </p:sp>
      <p:pic>
        <p:nvPicPr>
          <p:cNvPr id="4" name="מציין מיקום תוכן 3">
            <a:extLst>
              <a:ext uri="{FF2B5EF4-FFF2-40B4-BE49-F238E27FC236}">
                <a16:creationId xmlns:a16="http://schemas.microsoft.com/office/drawing/2014/main" id="{93C13225-B344-473E-922C-85F98F4E5FE3}"/>
              </a:ext>
            </a:extLst>
          </p:cNvPr>
          <p:cNvPicPr>
            <a:picLocks noGrp="1" noChangeAspect="1"/>
          </p:cNvPicPr>
          <p:nvPr>
            <p:ph idx="1"/>
          </p:nvPr>
        </p:nvPicPr>
        <p:blipFill>
          <a:blip r:embed="rId2"/>
          <a:stretch>
            <a:fillRect/>
          </a:stretch>
        </p:blipFill>
        <p:spPr>
          <a:xfrm>
            <a:off x="9275016" y="1336195"/>
            <a:ext cx="2686050" cy="1704975"/>
          </a:xfrm>
          <a:prstGeom prst="rect">
            <a:avLst/>
          </a:prstGeom>
        </p:spPr>
      </p:pic>
      <p:pic>
        <p:nvPicPr>
          <p:cNvPr id="5" name="תמונה 4">
            <a:extLst>
              <a:ext uri="{FF2B5EF4-FFF2-40B4-BE49-F238E27FC236}">
                <a16:creationId xmlns:a16="http://schemas.microsoft.com/office/drawing/2014/main" id="{D9480945-64A6-41B8-98A9-2C5C78CB32D8}"/>
              </a:ext>
            </a:extLst>
          </p:cNvPr>
          <p:cNvPicPr>
            <a:picLocks noChangeAspect="1"/>
          </p:cNvPicPr>
          <p:nvPr/>
        </p:nvPicPr>
        <p:blipFill>
          <a:blip r:embed="rId3"/>
          <a:stretch>
            <a:fillRect/>
          </a:stretch>
        </p:blipFill>
        <p:spPr>
          <a:xfrm>
            <a:off x="9246441" y="3328819"/>
            <a:ext cx="2800350" cy="1628775"/>
          </a:xfrm>
          <a:prstGeom prst="rect">
            <a:avLst/>
          </a:prstGeom>
        </p:spPr>
      </p:pic>
      <p:pic>
        <p:nvPicPr>
          <p:cNvPr id="6" name="תמונה 5">
            <a:extLst>
              <a:ext uri="{FF2B5EF4-FFF2-40B4-BE49-F238E27FC236}">
                <a16:creationId xmlns:a16="http://schemas.microsoft.com/office/drawing/2014/main" id="{0B0713B4-6469-4244-A332-6D184D11C803}"/>
              </a:ext>
            </a:extLst>
          </p:cNvPr>
          <p:cNvPicPr>
            <a:picLocks noChangeAspect="1"/>
          </p:cNvPicPr>
          <p:nvPr/>
        </p:nvPicPr>
        <p:blipFill>
          <a:blip r:embed="rId4"/>
          <a:stretch>
            <a:fillRect/>
          </a:stretch>
        </p:blipFill>
        <p:spPr>
          <a:xfrm>
            <a:off x="6371811" y="1294368"/>
            <a:ext cx="2628900" cy="1733550"/>
          </a:xfrm>
          <a:prstGeom prst="rect">
            <a:avLst/>
          </a:prstGeom>
        </p:spPr>
      </p:pic>
      <p:pic>
        <p:nvPicPr>
          <p:cNvPr id="7" name="תמונה 6">
            <a:extLst>
              <a:ext uri="{FF2B5EF4-FFF2-40B4-BE49-F238E27FC236}">
                <a16:creationId xmlns:a16="http://schemas.microsoft.com/office/drawing/2014/main" id="{DC3A035E-0C47-4CE3-905F-C0C5460156A1}"/>
              </a:ext>
            </a:extLst>
          </p:cNvPr>
          <p:cNvPicPr>
            <a:picLocks noChangeAspect="1"/>
          </p:cNvPicPr>
          <p:nvPr/>
        </p:nvPicPr>
        <p:blipFill>
          <a:blip r:embed="rId5"/>
          <a:stretch>
            <a:fillRect/>
          </a:stretch>
        </p:blipFill>
        <p:spPr>
          <a:xfrm>
            <a:off x="4947823" y="5146855"/>
            <a:ext cx="2847975" cy="1600200"/>
          </a:xfrm>
          <a:prstGeom prst="rect">
            <a:avLst/>
          </a:prstGeom>
        </p:spPr>
      </p:pic>
      <p:pic>
        <p:nvPicPr>
          <p:cNvPr id="8" name="תמונה 7">
            <a:extLst>
              <a:ext uri="{FF2B5EF4-FFF2-40B4-BE49-F238E27FC236}">
                <a16:creationId xmlns:a16="http://schemas.microsoft.com/office/drawing/2014/main" id="{5FC7A164-EAD0-4F50-8259-A88D38B8B300}"/>
              </a:ext>
            </a:extLst>
          </p:cNvPr>
          <p:cNvPicPr>
            <a:picLocks noChangeAspect="1"/>
          </p:cNvPicPr>
          <p:nvPr/>
        </p:nvPicPr>
        <p:blipFill>
          <a:blip r:embed="rId6"/>
          <a:stretch>
            <a:fillRect/>
          </a:stretch>
        </p:blipFill>
        <p:spPr>
          <a:xfrm>
            <a:off x="7080249" y="3118143"/>
            <a:ext cx="2286000" cy="2000250"/>
          </a:xfrm>
          <a:prstGeom prst="rect">
            <a:avLst/>
          </a:prstGeom>
        </p:spPr>
      </p:pic>
      <p:pic>
        <p:nvPicPr>
          <p:cNvPr id="9" name="תמונה 8">
            <a:extLst>
              <a:ext uri="{FF2B5EF4-FFF2-40B4-BE49-F238E27FC236}">
                <a16:creationId xmlns:a16="http://schemas.microsoft.com/office/drawing/2014/main" id="{9B395434-355E-41B4-9BEC-6E29FBC35F28}"/>
              </a:ext>
            </a:extLst>
          </p:cNvPr>
          <p:cNvPicPr>
            <a:picLocks noChangeAspect="1"/>
          </p:cNvPicPr>
          <p:nvPr/>
        </p:nvPicPr>
        <p:blipFill>
          <a:blip r:embed="rId7"/>
          <a:stretch>
            <a:fillRect/>
          </a:stretch>
        </p:blipFill>
        <p:spPr>
          <a:xfrm>
            <a:off x="7354956" y="5480437"/>
            <a:ext cx="1891485" cy="1038100"/>
          </a:xfrm>
          <a:prstGeom prst="rect">
            <a:avLst/>
          </a:prstGeom>
        </p:spPr>
      </p:pic>
      <p:pic>
        <p:nvPicPr>
          <p:cNvPr id="10" name="תמונה 9">
            <a:extLst>
              <a:ext uri="{FF2B5EF4-FFF2-40B4-BE49-F238E27FC236}">
                <a16:creationId xmlns:a16="http://schemas.microsoft.com/office/drawing/2014/main" id="{ED5BA620-1AA3-40D7-984D-105D644CA8EE}"/>
              </a:ext>
            </a:extLst>
          </p:cNvPr>
          <p:cNvPicPr>
            <a:picLocks noChangeAspect="1"/>
          </p:cNvPicPr>
          <p:nvPr/>
        </p:nvPicPr>
        <p:blipFill>
          <a:blip r:embed="rId8"/>
          <a:stretch>
            <a:fillRect/>
          </a:stretch>
        </p:blipFill>
        <p:spPr>
          <a:xfrm>
            <a:off x="3755667" y="1027906"/>
            <a:ext cx="1739203" cy="2070480"/>
          </a:xfrm>
          <a:prstGeom prst="rect">
            <a:avLst/>
          </a:prstGeom>
        </p:spPr>
      </p:pic>
      <p:pic>
        <p:nvPicPr>
          <p:cNvPr id="11" name="תמונה 10">
            <a:extLst>
              <a:ext uri="{FF2B5EF4-FFF2-40B4-BE49-F238E27FC236}">
                <a16:creationId xmlns:a16="http://schemas.microsoft.com/office/drawing/2014/main" id="{B2C6E40D-C53F-4738-B0F0-C845C700286F}"/>
              </a:ext>
            </a:extLst>
          </p:cNvPr>
          <p:cNvPicPr>
            <a:picLocks noChangeAspect="1"/>
          </p:cNvPicPr>
          <p:nvPr/>
        </p:nvPicPr>
        <p:blipFill>
          <a:blip r:embed="rId9"/>
          <a:stretch>
            <a:fillRect/>
          </a:stretch>
        </p:blipFill>
        <p:spPr>
          <a:xfrm>
            <a:off x="1761532" y="4956242"/>
            <a:ext cx="2714625" cy="1685925"/>
          </a:xfrm>
          <a:prstGeom prst="rect">
            <a:avLst/>
          </a:prstGeom>
        </p:spPr>
      </p:pic>
      <p:pic>
        <p:nvPicPr>
          <p:cNvPr id="12" name="תמונה 11">
            <a:extLst>
              <a:ext uri="{FF2B5EF4-FFF2-40B4-BE49-F238E27FC236}">
                <a16:creationId xmlns:a16="http://schemas.microsoft.com/office/drawing/2014/main" id="{0A6609B1-BBC6-43BB-9566-1FB20A76A495}"/>
              </a:ext>
            </a:extLst>
          </p:cNvPr>
          <p:cNvPicPr>
            <a:picLocks noChangeAspect="1"/>
          </p:cNvPicPr>
          <p:nvPr/>
        </p:nvPicPr>
        <p:blipFill>
          <a:blip r:embed="rId10"/>
          <a:stretch>
            <a:fillRect/>
          </a:stretch>
        </p:blipFill>
        <p:spPr>
          <a:xfrm>
            <a:off x="4327046" y="3251493"/>
            <a:ext cx="2628900" cy="1733550"/>
          </a:xfrm>
          <a:prstGeom prst="rect">
            <a:avLst/>
          </a:prstGeom>
        </p:spPr>
      </p:pic>
      <p:pic>
        <p:nvPicPr>
          <p:cNvPr id="13" name="תמונה 12">
            <a:extLst>
              <a:ext uri="{FF2B5EF4-FFF2-40B4-BE49-F238E27FC236}">
                <a16:creationId xmlns:a16="http://schemas.microsoft.com/office/drawing/2014/main" id="{F9BE076C-137D-4354-B645-DAB65A0C8D05}"/>
              </a:ext>
            </a:extLst>
          </p:cNvPr>
          <p:cNvPicPr>
            <a:picLocks noChangeAspect="1"/>
          </p:cNvPicPr>
          <p:nvPr/>
        </p:nvPicPr>
        <p:blipFill>
          <a:blip r:embed="rId11"/>
          <a:stretch>
            <a:fillRect/>
          </a:stretch>
        </p:blipFill>
        <p:spPr>
          <a:xfrm>
            <a:off x="967255" y="841055"/>
            <a:ext cx="2438400" cy="1876425"/>
          </a:xfrm>
          <a:prstGeom prst="rect">
            <a:avLst/>
          </a:prstGeom>
        </p:spPr>
      </p:pic>
      <p:pic>
        <p:nvPicPr>
          <p:cNvPr id="14" name="תמונה 13">
            <a:extLst>
              <a:ext uri="{FF2B5EF4-FFF2-40B4-BE49-F238E27FC236}">
                <a16:creationId xmlns:a16="http://schemas.microsoft.com/office/drawing/2014/main" id="{C040D669-2943-4FA3-99E0-3ADE043A46F8}"/>
              </a:ext>
            </a:extLst>
          </p:cNvPr>
          <p:cNvPicPr>
            <a:picLocks noChangeAspect="1"/>
          </p:cNvPicPr>
          <p:nvPr/>
        </p:nvPicPr>
        <p:blipFill>
          <a:blip r:embed="rId12"/>
          <a:stretch>
            <a:fillRect/>
          </a:stretch>
        </p:blipFill>
        <p:spPr>
          <a:xfrm>
            <a:off x="519993" y="3193410"/>
            <a:ext cx="1390650" cy="3295650"/>
          </a:xfrm>
          <a:prstGeom prst="rect">
            <a:avLst/>
          </a:prstGeom>
        </p:spPr>
      </p:pic>
      <p:pic>
        <p:nvPicPr>
          <p:cNvPr id="16" name="תמונה 15">
            <a:extLst>
              <a:ext uri="{FF2B5EF4-FFF2-40B4-BE49-F238E27FC236}">
                <a16:creationId xmlns:a16="http://schemas.microsoft.com/office/drawing/2014/main" id="{73FF3476-FB4B-4F59-903E-4D8EA1D10A11}"/>
              </a:ext>
            </a:extLst>
          </p:cNvPr>
          <p:cNvPicPr>
            <a:picLocks noChangeAspect="1"/>
          </p:cNvPicPr>
          <p:nvPr/>
        </p:nvPicPr>
        <p:blipFill>
          <a:blip r:embed="rId13"/>
          <a:stretch>
            <a:fillRect/>
          </a:stretch>
        </p:blipFill>
        <p:spPr>
          <a:xfrm>
            <a:off x="10102961" y="5089759"/>
            <a:ext cx="2628900" cy="1743075"/>
          </a:xfrm>
          <a:prstGeom prst="rect">
            <a:avLst/>
          </a:prstGeom>
        </p:spPr>
      </p:pic>
      <p:pic>
        <p:nvPicPr>
          <p:cNvPr id="17" name="תמונה 16">
            <a:extLst>
              <a:ext uri="{FF2B5EF4-FFF2-40B4-BE49-F238E27FC236}">
                <a16:creationId xmlns:a16="http://schemas.microsoft.com/office/drawing/2014/main" id="{AF6AB670-7863-4AAD-84BE-C0BD7643BD53}"/>
              </a:ext>
            </a:extLst>
          </p:cNvPr>
          <p:cNvPicPr>
            <a:picLocks noChangeAspect="1"/>
          </p:cNvPicPr>
          <p:nvPr/>
        </p:nvPicPr>
        <p:blipFill>
          <a:blip r:embed="rId14"/>
          <a:stretch>
            <a:fillRect/>
          </a:stretch>
        </p:blipFill>
        <p:spPr>
          <a:xfrm>
            <a:off x="2159433" y="3286515"/>
            <a:ext cx="1962721" cy="1330049"/>
          </a:xfrm>
          <a:prstGeom prst="rect">
            <a:avLst/>
          </a:prstGeom>
        </p:spPr>
      </p:pic>
    </p:spTree>
    <p:extLst>
      <p:ext uri="{BB962C8B-B14F-4D97-AF65-F5344CB8AC3E}">
        <p14:creationId xmlns:p14="http://schemas.microsoft.com/office/powerpoint/2010/main" val="3425117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433DC7C-13CA-45CC-AD83-7CF7E69624B0}"/>
              </a:ext>
            </a:extLst>
          </p:cNvPr>
          <p:cNvSpPr>
            <a:spLocks noGrp="1"/>
          </p:cNvSpPr>
          <p:nvPr>
            <p:ph type="title"/>
          </p:nvPr>
        </p:nvSpPr>
        <p:spPr>
          <a:xfrm>
            <a:off x="838200" y="365126"/>
            <a:ext cx="10515600" cy="748058"/>
          </a:xfrm>
        </p:spPr>
        <p:txBody>
          <a:bodyPr>
            <a:normAutofit fontScale="90000"/>
          </a:bodyPr>
          <a:lstStyle/>
          <a:p>
            <a:r>
              <a:rPr lang="he-IL" sz="1600" dirty="0">
                <a:latin typeface="Arial" panose="020B0604020202020204" pitchFamily="34" charset="0"/>
                <a:cs typeface="Arial" panose="020B0604020202020204" pitchFamily="34" charset="0"/>
              </a:rPr>
              <a:t>יש סיבות רבות להפרדת משק וקהילה: הרצון להגן על הקהילה לאחר המשבר הכלכלי הגדול , ההפרדה מאפשרת תכנון שליטה פיתוח ואוטונומיה לכל מגזר. יכולת לדעת רווח/הפסד/עלות . נדרש עבור שינוי באורחות חיים (הסדרים, שיוך) , קליטת חברים חדשים . מאפשר הכנסת שותפים </a:t>
            </a:r>
            <a:r>
              <a:rPr lang="he-IL" sz="1600" dirty="0" err="1">
                <a:latin typeface="Arial" panose="020B0604020202020204" pitchFamily="34" charset="0"/>
                <a:cs typeface="Arial" panose="020B0604020202020204" pitchFamily="34" charset="0"/>
              </a:rPr>
              <a:t>עיסקיים</a:t>
            </a:r>
            <a:r>
              <a:rPr lang="he-IL" sz="1600" dirty="0">
                <a:latin typeface="Arial" panose="020B0604020202020204" pitchFamily="34" charset="0"/>
                <a:cs typeface="Arial" panose="020B0604020202020204" pitchFamily="34" charset="0"/>
              </a:rPr>
              <a:t>. יתרונות במיסוי ועוד......   </a:t>
            </a:r>
            <a:endParaRPr lang="en-IL" sz="1600" dirty="0">
              <a:latin typeface="Arial" panose="020B0604020202020204" pitchFamily="34" charset="0"/>
              <a:cs typeface="Arial" panose="020B0604020202020204" pitchFamily="34" charset="0"/>
            </a:endParaRPr>
          </a:p>
        </p:txBody>
      </p:sp>
      <p:pic>
        <p:nvPicPr>
          <p:cNvPr id="4" name="מציין מיקום תוכן 3">
            <a:extLst>
              <a:ext uri="{FF2B5EF4-FFF2-40B4-BE49-F238E27FC236}">
                <a16:creationId xmlns:a16="http://schemas.microsoft.com/office/drawing/2014/main" id="{EACD54CF-AA79-46F1-B704-E57B85FA420C}"/>
              </a:ext>
            </a:extLst>
          </p:cNvPr>
          <p:cNvPicPr>
            <a:picLocks noGrp="1" noChangeAspect="1"/>
          </p:cNvPicPr>
          <p:nvPr>
            <p:ph idx="1"/>
          </p:nvPr>
        </p:nvPicPr>
        <p:blipFill>
          <a:blip r:embed="rId2"/>
          <a:stretch>
            <a:fillRect/>
          </a:stretch>
        </p:blipFill>
        <p:spPr>
          <a:xfrm>
            <a:off x="9626298" y="1690688"/>
            <a:ext cx="1799728" cy="1348059"/>
          </a:xfrm>
          <a:prstGeom prst="rect">
            <a:avLst/>
          </a:prstGeom>
        </p:spPr>
      </p:pic>
      <p:pic>
        <p:nvPicPr>
          <p:cNvPr id="5" name="תמונה 4">
            <a:extLst>
              <a:ext uri="{FF2B5EF4-FFF2-40B4-BE49-F238E27FC236}">
                <a16:creationId xmlns:a16="http://schemas.microsoft.com/office/drawing/2014/main" id="{F5FC5A62-9EDC-4F13-86EA-62D1CDA151A7}"/>
              </a:ext>
            </a:extLst>
          </p:cNvPr>
          <p:cNvPicPr>
            <a:picLocks noChangeAspect="1"/>
          </p:cNvPicPr>
          <p:nvPr/>
        </p:nvPicPr>
        <p:blipFill>
          <a:blip r:embed="rId3"/>
          <a:stretch>
            <a:fillRect/>
          </a:stretch>
        </p:blipFill>
        <p:spPr>
          <a:xfrm>
            <a:off x="9433897" y="3116125"/>
            <a:ext cx="2286159" cy="1515823"/>
          </a:xfrm>
          <a:prstGeom prst="rect">
            <a:avLst/>
          </a:prstGeom>
        </p:spPr>
      </p:pic>
      <p:pic>
        <p:nvPicPr>
          <p:cNvPr id="6" name="תמונה 5">
            <a:extLst>
              <a:ext uri="{FF2B5EF4-FFF2-40B4-BE49-F238E27FC236}">
                <a16:creationId xmlns:a16="http://schemas.microsoft.com/office/drawing/2014/main" id="{2F8192FD-C04F-47BA-A0C7-3A1DA2954315}"/>
              </a:ext>
            </a:extLst>
          </p:cNvPr>
          <p:cNvPicPr>
            <a:picLocks noChangeAspect="1"/>
          </p:cNvPicPr>
          <p:nvPr/>
        </p:nvPicPr>
        <p:blipFill>
          <a:blip r:embed="rId4"/>
          <a:stretch>
            <a:fillRect/>
          </a:stretch>
        </p:blipFill>
        <p:spPr>
          <a:xfrm>
            <a:off x="9626298" y="4670779"/>
            <a:ext cx="2091274" cy="1386606"/>
          </a:xfrm>
          <a:prstGeom prst="rect">
            <a:avLst/>
          </a:prstGeom>
        </p:spPr>
      </p:pic>
      <p:pic>
        <p:nvPicPr>
          <p:cNvPr id="7" name="תמונה 6">
            <a:extLst>
              <a:ext uri="{FF2B5EF4-FFF2-40B4-BE49-F238E27FC236}">
                <a16:creationId xmlns:a16="http://schemas.microsoft.com/office/drawing/2014/main" id="{E415C456-74AC-44DC-8EBA-083008718937}"/>
              </a:ext>
            </a:extLst>
          </p:cNvPr>
          <p:cNvPicPr>
            <a:picLocks noChangeAspect="1"/>
          </p:cNvPicPr>
          <p:nvPr/>
        </p:nvPicPr>
        <p:blipFill>
          <a:blip r:embed="rId5"/>
          <a:stretch>
            <a:fillRect/>
          </a:stretch>
        </p:blipFill>
        <p:spPr>
          <a:xfrm>
            <a:off x="7545628" y="1690688"/>
            <a:ext cx="1888269" cy="1378508"/>
          </a:xfrm>
          <a:prstGeom prst="rect">
            <a:avLst/>
          </a:prstGeom>
        </p:spPr>
      </p:pic>
      <p:pic>
        <p:nvPicPr>
          <p:cNvPr id="8" name="תמונה 7">
            <a:extLst>
              <a:ext uri="{FF2B5EF4-FFF2-40B4-BE49-F238E27FC236}">
                <a16:creationId xmlns:a16="http://schemas.microsoft.com/office/drawing/2014/main" id="{5787FB21-C43A-4255-BC25-BB663A285899}"/>
              </a:ext>
            </a:extLst>
          </p:cNvPr>
          <p:cNvPicPr>
            <a:picLocks noChangeAspect="1"/>
          </p:cNvPicPr>
          <p:nvPr/>
        </p:nvPicPr>
        <p:blipFill>
          <a:blip r:embed="rId6"/>
          <a:stretch>
            <a:fillRect/>
          </a:stretch>
        </p:blipFill>
        <p:spPr>
          <a:xfrm>
            <a:off x="7325967" y="3161521"/>
            <a:ext cx="1999210" cy="1325563"/>
          </a:xfrm>
          <a:prstGeom prst="rect">
            <a:avLst/>
          </a:prstGeom>
        </p:spPr>
      </p:pic>
      <p:pic>
        <p:nvPicPr>
          <p:cNvPr id="9" name="תמונה 8">
            <a:extLst>
              <a:ext uri="{FF2B5EF4-FFF2-40B4-BE49-F238E27FC236}">
                <a16:creationId xmlns:a16="http://schemas.microsoft.com/office/drawing/2014/main" id="{95CF755A-9C89-4172-8BAF-23EBFB0F89CD}"/>
              </a:ext>
            </a:extLst>
          </p:cNvPr>
          <p:cNvPicPr>
            <a:picLocks noChangeAspect="1"/>
          </p:cNvPicPr>
          <p:nvPr/>
        </p:nvPicPr>
        <p:blipFill>
          <a:blip r:embed="rId7"/>
          <a:stretch>
            <a:fillRect/>
          </a:stretch>
        </p:blipFill>
        <p:spPr>
          <a:xfrm>
            <a:off x="7180661" y="4678877"/>
            <a:ext cx="2253236" cy="1386607"/>
          </a:xfrm>
          <a:prstGeom prst="rect">
            <a:avLst/>
          </a:prstGeom>
        </p:spPr>
      </p:pic>
      <p:cxnSp>
        <p:nvCxnSpPr>
          <p:cNvPr id="13" name="מחבר ישר 12">
            <a:extLst>
              <a:ext uri="{FF2B5EF4-FFF2-40B4-BE49-F238E27FC236}">
                <a16:creationId xmlns:a16="http://schemas.microsoft.com/office/drawing/2014/main" id="{A3935EC8-D731-44C7-93D4-C7898B10C700}"/>
              </a:ext>
            </a:extLst>
          </p:cNvPr>
          <p:cNvCxnSpPr>
            <a:cxnSpLocks/>
          </p:cNvCxnSpPr>
          <p:nvPr/>
        </p:nvCxnSpPr>
        <p:spPr>
          <a:xfrm>
            <a:off x="6822219" y="1113184"/>
            <a:ext cx="0" cy="570196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תיבת טקסט 13">
            <a:extLst>
              <a:ext uri="{FF2B5EF4-FFF2-40B4-BE49-F238E27FC236}">
                <a16:creationId xmlns:a16="http://schemas.microsoft.com/office/drawing/2014/main" id="{317B9D46-DB99-41F8-82D9-371099C606BA}"/>
              </a:ext>
            </a:extLst>
          </p:cNvPr>
          <p:cNvSpPr txBox="1"/>
          <p:nvPr/>
        </p:nvSpPr>
        <p:spPr>
          <a:xfrm>
            <a:off x="7180661" y="6456459"/>
            <a:ext cx="4536911" cy="276999"/>
          </a:xfrm>
          <a:prstGeom prst="rect">
            <a:avLst/>
          </a:prstGeom>
          <a:noFill/>
        </p:spPr>
        <p:txBody>
          <a:bodyPr wrap="square" rtlCol="0">
            <a:spAutoFit/>
          </a:bodyPr>
          <a:lstStyle/>
          <a:p>
            <a:r>
              <a:rPr lang="he-IL" sz="1200" dirty="0">
                <a:latin typeface="Arial" panose="020B0604020202020204" pitchFamily="34" charset="0"/>
                <a:cs typeface="Arial" panose="020B0604020202020204" pitchFamily="34" charset="0"/>
              </a:rPr>
              <a:t>תאגידים: חקלאות, תעשיה, תיירות , בעלי חיים , אנרגיה </a:t>
            </a:r>
            <a:endParaRPr lang="en-IL" sz="1200" dirty="0">
              <a:latin typeface="Arial" panose="020B0604020202020204" pitchFamily="34" charset="0"/>
              <a:cs typeface="Arial" panose="020B0604020202020204" pitchFamily="34" charset="0"/>
            </a:endParaRPr>
          </a:p>
        </p:txBody>
      </p:sp>
      <p:pic>
        <p:nvPicPr>
          <p:cNvPr id="16" name="תמונה 15">
            <a:extLst>
              <a:ext uri="{FF2B5EF4-FFF2-40B4-BE49-F238E27FC236}">
                <a16:creationId xmlns:a16="http://schemas.microsoft.com/office/drawing/2014/main" id="{AE2FBD1F-677B-4159-9ACD-A6BEFB37B06D}"/>
              </a:ext>
            </a:extLst>
          </p:cNvPr>
          <p:cNvPicPr>
            <a:picLocks noChangeAspect="1"/>
          </p:cNvPicPr>
          <p:nvPr/>
        </p:nvPicPr>
        <p:blipFill>
          <a:blip r:embed="rId8"/>
          <a:stretch>
            <a:fillRect/>
          </a:stretch>
        </p:blipFill>
        <p:spPr>
          <a:xfrm>
            <a:off x="4527438" y="1780955"/>
            <a:ext cx="2071528" cy="1378508"/>
          </a:xfrm>
          <a:prstGeom prst="rect">
            <a:avLst/>
          </a:prstGeom>
        </p:spPr>
      </p:pic>
      <p:pic>
        <p:nvPicPr>
          <p:cNvPr id="17" name="תמונה 16">
            <a:extLst>
              <a:ext uri="{FF2B5EF4-FFF2-40B4-BE49-F238E27FC236}">
                <a16:creationId xmlns:a16="http://schemas.microsoft.com/office/drawing/2014/main" id="{2DF7A994-EEF8-4381-898E-C257456C5CEC}"/>
              </a:ext>
            </a:extLst>
          </p:cNvPr>
          <p:cNvPicPr>
            <a:picLocks noChangeAspect="1"/>
          </p:cNvPicPr>
          <p:nvPr/>
        </p:nvPicPr>
        <p:blipFill>
          <a:blip r:embed="rId9"/>
          <a:stretch>
            <a:fillRect/>
          </a:stretch>
        </p:blipFill>
        <p:spPr>
          <a:xfrm>
            <a:off x="1420139" y="1685925"/>
            <a:ext cx="2771775" cy="1647825"/>
          </a:xfrm>
          <a:prstGeom prst="rect">
            <a:avLst/>
          </a:prstGeom>
        </p:spPr>
      </p:pic>
      <p:pic>
        <p:nvPicPr>
          <p:cNvPr id="19" name="תמונה 18">
            <a:extLst>
              <a:ext uri="{FF2B5EF4-FFF2-40B4-BE49-F238E27FC236}">
                <a16:creationId xmlns:a16="http://schemas.microsoft.com/office/drawing/2014/main" id="{777CC015-2A3F-4FD6-8452-E89EDD088D4D}"/>
              </a:ext>
            </a:extLst>
          </p:cNvPr>
          <p:cNvPicPr>
            <a:picLocks noChangeAspect="1"/>
          </p:cNvPicPr>
          <p:nvPr/>
        </p:nvPicPr>
        <p:blipFill>
          <a:blip r:embed="rId10"/>
          <a:stretch>
            <a:fillRect/>
          </a:stretch>
        </p:blipFill>
        <p:spPr>
          <a:xfrm>
            <a:off x="791522" y="3399028"/>
            <a:ext cx="2628900" cy="1743075"/>
          </a:xfrm>
          <a:prstGeom prst="rect">
            <a:avLst/>
          </a:prstGeom>
        </p:spPr>
      </p:pic>
      <p:pic>
        <p:nvPicPr>
          <p:cNvPr id="20" name="תמונה 19">
            <a:extLst>
              <a:ext uri="{FF2B5EF4-FFF2-40B4-BE49-F238E27FC236}">
                <a16:creationId xmlns:a16="http://schemas.microsoft.com/office/drawing/2014/main" id="{48666B95-75A8-466C-8B21-DC321B71CEC1}"/>
              </a:ext>
            </a:extLst>
          </p:cNvPr>
          <p:cNvPicPr>
            <a:picLocks noChangeAspect="1"/>
          </p:cNvPicPr>
          <p:nvPr/>
        </p:nvPicPr>
        <p:blipFill>
          <a:blip r:embed="rId11"/>
          <a:stretch>
            <a:fillRect/>
          </a:stretch>
        </p:blipFill>
        <p:spPr>
          <a:xfrm>
            <a:off x="4143830" y="3333750"/>
            <a:ext cx="2552700" cy="1790700"/>
          </a:xfrm>
          <a:prstGeom prst="rect">
            <a:avLst/>
          </a:prstGeom>
        </p:spPr>
      </p:pic>
      <p:pic>
        <p:nvPicPr>
          <p:cNvPr id="21" name="תמונה 20">
            <a:extLst>
              <a:ext uri="{FF2B5EF4-FFF2-40B4-BE49-F238E27FC236}">
                <a16:creationId xmlns:a16="http://schemas.microsoft.com/office/drawing/2014/main" id="{13E6996E-6094-496A-B899-E4CAAFF7F53A}"/>
              </a:ext>
            </a:extLst>
          </p:cNvPr>
          <p:cNvPicPr>
            <a:picLocks noChangeAspect="1"/>
          </p:cNvPicPr>
          <p:nvPr/>
        </p:nvPicPr>
        <p:blipFill>
          <a:blip r:embed="rId12"/>
          <a:stretch>
            <a:fillRect/>
          </a:stretch>
        </p:blipFill>
        <p:spPr>
          <a:xfrm>
            <a:off x="3903376" y="5155897"/>
            <a:ext cx="2667000" cy="1714500"/>
          </a:xfrm>
          <a:prstGeom prst="rect">
            <a:avLst/>
          </a:prstGeom>
        </p:spPr>
      </p:pic>
      <p:pic>
        <p:nvPicPr>
          <p:cNvPr id="22" name="תמונה 21">
            <a:extLst>
              <a:ext uri="{FF2B5EF4-FFF2-40B4-BE49-F238E27FC236}">
                <a16:creationId xmlns:a16="http://schemas.microsoft.com/office/drawing/2014/main" id="{BD3B85BA-BA00-4C41-8F03-B68BD8B65967}"/>
              </a:ext>
            </a:extLst>
          </p:cNvPr>
          <p:cNvPicPr>
            <a:picLocks noChangeAspect="1"/>
          </p:cNvPicPr>
          <p:nvPr/>
        </p:nvPicPr>
        <p:blipFill>
          <a:blip r:embed="rId13"/>
          <a:stretch>
            <a:fillRect/>
          </a:stretch>
        </p:blipFill>
        <p:spPr>
          <a:xfrm>
            <a:off x="2140780" y="5187585"/>
            <a:ext cx="1762596" cy="881298"/>
          </a:xfrm>
          <a:prstGeom prst="rect">
            <a:avLst/>
          </a:prstGeom>
        </p:spPr>
      </p:pic>
      <p:sp>
        <p:nvSpPr>
          <p:cNvPr id="23" name="תיבת טקסט 22">
            <a:extLst>
              <a:ext uri="{FF2B5EF4-FFF2-40B4-BE49-F238E27FC236}">
                <a16:creationId xmlns:a16="http://schemas.microsoft.com/office/drawing/2014/main" id="{A8EFB885-3927-4280-9ED9-69EB0EE9F470}"/>
              </a:ext>
            </a:extLst>
          </p:cNvPr>
          <p:cNvSpPr txBox="1"/>
          <p:nvPr/>
        </p:nvSpPr>
        <p:spPr>
          <a:xfrm>
            <a:off x="8648286" y="1304014"/>
            <a:ext cx="1799728" cy="369332"/>
          </a:xfrm>
          <a:prstGeom prst="rect">
            <a:avLst/>
          </a:prstGeom>
          <a:noFill/>
        </p:spPr>
        <p:txBody>
          <a:bodyPr wrap="square" rtlCol="0">
            <a:spAutoFit/>
          </a:bodyPr>
          <a:lstStyle/>
          <a:p>
            <a:r>
              <a:rPr lang="he-IL" dirty="0"/>
              <a:t>משק</a:t>
            </a:r>
            <a:endParaRPr lang="en-IL" dirty="0"/>
          </a:p>
        </p:txBody>
      </p:sp>
      <p:sp>
        <p:nvSpPr>
          <p:cNvPr id="24" name="תיבת טקסט 23">
            <a:extLst>
              <a:ext uri="{FF2B5EF4-FFF2-40B4-BE49-F238E27FC236}">
                <a16:creationId xmlns:a16="http://schemas.microsoft.com/office/drawing/2014/main" id="{A572CD67-D84A-408C-9BF3-28407B8954C8}"/>
              </a:ext>
            </a:extLst>
          </p:cNvPr>
          <p:cNvSpPr txBox="1"/>
          <p:nvPr/>
        </p:nvSpPr>
        <p:spPr>
          <a:xfrm>
            <a:off x="3493355" y="1282023"/>
            <a:ext cx="1916265" cy="369332"/>
          </a:xfrm>
          <a:prstGeom prst="rect">
            <a:avLst/>
          </a:prstGeom>
          <a:noFill/>
        </p:spPr>
        <p:txBody>
          <a:bodyPr wrap="square" rtlCol="0">
            <a:spAutoFit/>
          </a:bodyPr>
          <a:lstStyle/>
          <a:p>
            <a:r>
              <a:rPr lang="he-IL" dirty="0"/>
              <a:t>קהילה</a:t>
            </a:r>
            <a:endParaRPr lang="en-IL" dirty="0"/>
          </a:p>
        </p:txBody>
      </p:sp>
    </p:spTree>
    <p:extLst>
      <p:ext uri="{BB962C8B-B14F-4D97-AF65-F5344CB8AC3E}">
        <p14:creationId xmlns:p14="http://schemas.microsoft.com/office/powerpoint/2010/main" val="1015703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A6C079D-E9C5-423B-986A-7E9C65532D86}"/>
              </a:ext>
            </a:extLst>
          </p:cNvPr>
          <p:cNvSpPr>
            <a:spLocks noGrp="1"/>
          </p:cNvSpPr>
          <p:nvPr>
            <p:ph type="title"/>
          </p:nvPr>
        </p:nvSpPr>
        <p:spPr/>
        <p:txBody>
          <a:bodyPr/>
          <a:lstStyle/>
          <a:p>
            <a:pPr algn="ctr"/>
            <a:r>
              <a:rPr lang="he-IL" dirty="0"/>
              <a:t>נגזרות של הפרדת משק וקהילה </a:t>
            </a:r>
            <a:endParaRPr lang="en-IL" dirty="0"/>
          </a:p>
        </p:txBody>
      </p:sp>
      <p:sp>
        <p:nvSpPr>
          <p:cNvPr id="3" name="מציין מיקום תוכן 2">
            <a:extLst>
              <a:ext uri="{FF2B5EF4-FFF2-40B4-BE49-F238E27FC236}">
                <a16:creationId xmlns:a16="http://schemas.microsoft.com/office/drawing/2014/main" id="{3BCAAD89-4FE8-44CF-91FA-09A274BDE603}"/>
              </a:ext>
            </a:extLst>
          </p:cNvPr>
          <p:cNvSpPr>
            <a:spLocks noGrp="1"/>
          </p:cNvSpPr>
          <p:nvPr>
            <p:ph idx="1"/>
          </p:nvPr>
        </p:nvSpPr>
        <p:spPr/>
        <p:txBody>
          <a:bodyPr>
            <a:normAutofit/>
          </a:bodyPr>
          <a:lstStyle/>
          <a:p>
            <a:r>
              <a:rPr lang="he-IL" dirty="0"/>
              <a:t>תמחור משרות – התחשבנות בין העסק לקהילה </a:t>
            </a:r>
          </a:p>
          <a:p>
            <a:r>
              <a:rPr lang="he-IL" dirty="0"/>
              <a:t>תקציב קהילה סגור . מקורות ושימושים. </a:t>
            </a:r>
            <a:r>
              <a:rPr lang="he-IL" sz="2000" dirty="0"/>
              <a:t>קהילה החיה ממקורותיה </a:t>
            </a:r>
          </a:p>
          <a:p>
            <a:r>
              <a:rPr lang="he-IL" dirty="0"/>
              <a:t>מנגנון קבוע ומוסכם של העברת רווחים מהמשק לקהילה – מתוך הבנה שהמשק שייך לקהילה והקהילה והפרטים יכולים להנות מהכנסות של המשק תוך שמירה על המשק ועל היכולת שלו להתפתח . דיבידנד. </a:t>
            </a:r>
          </a:p>
          <a:p>
            <a:r>
              <a:rPr lang="he-IL" sz="2000" dirty="0"/>
              <a:t>בחלק מהקיבוצים קיים גם תשלום קבוע של העסק לקהילה בדומה לשכר דירה</a:t>
            </a:r>
          </a:p>
          <a:p>
            <a:pPr marL="0" indent="0" algn="ctr">
              <a:buNone/>
            </a:pPr>
            <a:r>
              <a:rPr lang="he-IL" dirty="0"/>
              <a:t> המנגנון בנוי בד"כ </a:t>
            </a:r>
          </a:p>
          <a:p>
            <a:pPr marL="0" indent="0">
              <a:buNone/>
            </a:pPr>
            <a:r>
              <a:rPr lang="he-IL" dirty="0"/>
              <a:t> </a:t>
            </a:r>
            <a:r>
              <a:rPr lang="he-IL" sz="2600" dirty="0"/>
              <a:t>רווחי העסקים הראויים לחלוקה = רווחי העסקים אחרי מס, פחת, השקעות מוסכמות .  </a:t>
            </a:r>
            <a:endParaRPr lang="he-IL" dirty="0"/>
          </a:p>
          <a:p>
            <a:pPr marL="0" indent="0">
              <a:buNone/>
            </a:pPr>
            <a:endParaRPr lang="he-IL" sz="3600" dirty="0"/>
          </a:p>
          <a:p>
            <a:endParaRPr lang="he-IL" dirty="0"/>
          </a:p>
        </p:txBody>
      </p:sp>
      <p:pic>
        <p:nvPicPr>
          <p:cNvPr id="4" name="תמונה 3">
            <a:extLst>
              <a:ext uri="{FF2B5EF4-FFF2-40B4-BE49-F238E27FC236}">
                <a16:creationId xmlns:a16="http://schemas.microsoft.com/office/drawing/2014/main" id="{76A62DFE-051C-455C-829D-27C774934D36}"/>
              </a:ext>
            </a:extLst>
          </p:cNvPr>
          <p:cNvPicPr>
            <a:picLocks noChangeAspect="1"/>
          </p:cNvPicPr>
          <p:nvPr/>
        </p:nvPicPr>
        <p:blipFill>
          <a:blip r:embed="rId2"/>
          <a:stretch>
            <a:fillRect/>
          </a:stretch>
        </p:blipFill>
        <p:spPr>
          <a:xfrm>
            <a:off x="556095" y="557005"/>
            <a:ext cx="2476500" cy="1847850"/>
          </a:xfrm>
          <a:prstGeom prst="rect">
            <a:avLst/>
          </a:prstGeom>
        </p:spPr>
      </p:pic>
    </p:spTree>
    <p:extLst>
      <p:ext uri="{BB962C8B-B14F-4D97-AF65-F5344CB8AC3E}">
        <p14:creationId xmlns:p14="http://schemas.microsoft.com/office/powerpoint/2010/main" val="2508675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93980C4-100E-4BCA-B481-1B2AC1E5A4EE}"/>
              </a:ext>
            </a:extLst>
          </p:cNvPr>
          <p:cNvSpPr>
            <a:spLocks noGrp="1"/>
          </p:cNvSpPr>
          <p:nvPr>
            <p:ph type="title"/>
          </p:nvPr>
        </p:nvSpPr>
        <p:spPr/>
        <p:txBody>
          <a:bodyPr>
            <a:normAutofit/>
          </a:bodyPr>
          <a:lstStyle/>
          <a:p>
            <a:pPr algn="ctr"/>
            <a:r>
              <a:rPr lang="he-IL" dirty="0"/>
              <a:t>שיוך אמצעי ייצור /שיוך נכסים – </a:t>
            </a:r>
            <a:r>
              <a:rPr lang="he-IL" sz="2400" dirty="0"/>
              <a:t>(מוסדר בחקיקה, בתקנות האגודות השיתופיות- "שיוך אמצעי ייצור בקיבוץ המתחדש") </a:t>
            </a:r>
            <a:endParaRPr lang="he-IL" dirty="0"/>
          </a:p>
        </p:txBody>
      </p:sp>
      <p:sp>
        <p:nvSpPr>
          <p:cNvPr id="3" name="מציין מיקום תוכן 2">
            <a:extLst>
              <a:ext uri="{FF2B5EF4-FFF2-40B4-BE49-F238E27FC236}">
                <a16:creationId xmlns:a16="http://schemas.microsoft.com/office/drawing/2014/main" id="{2C1D4DCA-B96A-4BCB-B416-95C27C1E913E}"/>
              </a:ext>
            </a:extLst>
          </p:cNvPr>
          <p:cNvSpPr>
            <a:spLocks noGrp="1"/>
          </p:cNvSpPr>
          <p:nvPr>
            <p:ph idx="1"/>
          </p:nvPr>
        </p:nvSpPr>
        <p:spPr/>
        <p:txBody>
          <a:bodyPr>
            <a:normAutofit fontScale="85000" lnSpcReduction="10000"/>
          </a:bodyPr>
          <a:lstStyle/>
          <a:p>
            <a:pPr marL="0" indent="0" algn="just" rtl="1">
              <a:buNone/>
            </a:pPr>
            <a:r>
              <a:rPr lang="he-IL" b="0" i="0" dirty="0">
                <a:effectLst/>
                <a:latin typeface="proxima-nova"/>
              </a:rPr>
              <a:t>בהתאם להנחיות החוק, באפשרות הקיבוץ לבחור באם ל"שייך את אמצעי הייצור" או ל"שייך את פירות אמצעי הייצור".</a:t>
            </a:r>
          </a:p>
          <a:p>
            <a:pPr algn="just" rtl="1"/>
            <a:r>
              <a:rPr lang="he-IL" b="0" i="0" dirty="0">
                <a:effectLst/>
                <a:latin typeface="proxima-nova"/>
              </a:rPr>
              <a:t>שיוך אמצעי הייצור – הענקת זכויות קנייניות ישירות ועקיפות לחברי הקיבוץ באותם עסקים (עד 49% מאמצעי היצור).</a:t>
            </a:r>
          </a:p>
          <a:p>
            <a:pPr algn="just" rtl="1"/>
            <a:r>
              <a:rPr lang="he-IL" b="0" i="0" dirty="0">
                <a:effectLst/>
                <a:latin typeface="proxima-nova"/>
              </a:rPr>
              <a:t>שיוך פירות אמצעי הייצור/שיוך פירות נכסים  – חלוקת רווחים.</a:t>
            </a:r>
          </a:p>
          <a:p>
            <a:pPr marL="0" indent="0" algn="just" rtl="1">
              <a:buNone/>
            </a:pPr>
            <a:r>
              <a:rPr lang="he-IL" b="0" i="0" dirty="0">
                <a:effectLst/>
                <a:latin typeface="proxima-nova"/>
              </a:rPr>
              <a:t>קיימות מספר גישות לביצוע שיוך של אמצעי היצור. מניסיוננו בקיבוצים בהם אנחנו עובדים עולה כי ישנן שתי גישות רווחות בקיבוצים כדלקמן:</a:t>
            </a:r>
          </a:p>
          <a:p>
            <a:pPr algn="just" rtl="1">
              <a:buFont typeface="Arial" panose="020B0604020202020204" pitchFamily="34" charset="0"/>
              <a:buChar char="•"/>
            </a:pPr>
            <a:r>
              <a:rPr lang="he-IL" b="0" i="0" dirty="0">
                <a:effectLst/>
                <a:latin typeface="proxima-nova"/>
              </a:rPr>
              <a:t>שיוך "עקיף" של אמצעי היצור לחברים באמצעות אגודה שיתופית חדשה, אשר חברים בה חברי הקיבוץ והיא מחלקת רווחים לפי מפתח קבוע. החבר באגודה השיתופית החדשה יכול לפדות את ערך החברות באגודה, להוריש את זכות החברות ופירותיה.</a:t>
            </a:r>
          </a:p>
          <a:p>
            <a:pPr algn="just" rtl="1">
              <a:buFont typeface="Arial" panose="020B0604020202020204" pitchFamily="34" charset="0"/>
              <a:buChar char="•"/>
            </a:pPr>
            <a:r>
              <a:rPr lang="he-IL" b="0" i="0" dirty="0">
                <a:effectLst/>
                <a:latin typeface="proxima-nova"/>
              </a:rPr>
              <a:t>שיוך "ישיר" של אמצעי היצור לחברים מבוצע על ידי הנפקה פרטית והקצאת מניות לחברי הקיבוץ באותו תאגיד / עסק משויך בהיקף בו נקבע שיוך אמצעי היצור.</a:t>
            </a:r>
          </a:p>
          <a:p>
            <a:endParaRPr lang="en-IL" dirty="0"/>
          </a:p>
        </p:txBody>
      </p:sp>
      <p:pic>
        <p:nvPicPr>
          <p:cNvPr id="4" name="תמונה 3">
            <a:extLst>
              <a:ext uri="{FF2B5EF4-FFF2-40B4-BE49-F238E27FC236}">
                <a16:creationId xmlns:a16="http://schemas.microsoft.com/office/drawing/2014/main" id="{12175CE3-A17B-480E-839A-AD1C1A14CD88}"/>
              </a:ext>
            </a:extLst>
          </p:cNvPr>
          <p:cNvPicPr>
            <a:picLocks noChangeAspect="1"/>
          </p:cNvPicPr>
          <p:nvPr/>
        </p:nvPicPr>
        <p:blipFill>
          <a:blip r:embed="rId2"/>
          <a:stretch>
            <a:fillRect/>
          </a:stretch>
        </p:blipFill>
        <p:spPr>
          <a:xfrm>
            <a:off x="295647" y="5781674"/>
            <a:ext cx="1763741" cy="972095"/>
          </a:xfrm>
          <a:prstGeom prst="rect">
            <a:avLst/>
          </a:prstGeom>
        </p:spPr>
      </p:pic>
    </p:spTree>
    <p:extLst>
      <p:ext uri="{BB962C8B-B14F-4D97-AF65-F5344CB8AC3E}">
        <p14:creationId xmlns:p14="http://schemas.microsoft.com/office/powerpoint/2010/main" val="3488759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F0623E5-ED8F-42AF-B486-774C69AEE4AC}"/>
              </a:ext>
            </a:extLst>
          </p:cNvPr>
          <p:cNvSpPr>
            <a:spLocks noGrp="1"/>
          </p:cNvSpPr>
          <p:nvPr>
            <p:ph type="title"/>
          </p:nvPr>
        </p:nvSpPr>
        <p:spPr/>
        <p:txBody>
          <a:bodyPr/>
          <a:lstStyle/>
          <a:p>
            <a:r>
              <a:rPr lang="he-IL" dirty="0"/>
              <a:t>מדרג שימושים </a:t>
            </a:r>
            <a:endParaRPr lang="en-IL" dirty="0"/>
          </a:p>
        </p:txBody>
      </p:sp>
      <p:sp>
        <p:nvSpPr>
          <p:cNvPr id="3" name="מציין מיקום תוכן 2">
            <a:extLst>
              <a:ext uri="{FF2B5EF4-FFF2-40B4-BE49-F238E27FC236}">
                <a16:creationId xmlns:a16="http://schemas.microsoft.com/office/drawing/2014/main" id="{2762641E-B548-4BE4-8C96-44BF7A5A87FC}"/>
              </a:ext>
            </a:extLst>
          </p:cNvPr>
          <p:cNvSpPr>
            <a:spLocks noGrp="1"/>
          </p:cNvSpPr>
          <p:nvPr>
            <p:ph idx="1"/>
          </p:nvPr>
        </p:nvSpPr>
        <p:spPr/>
        <p:txBody>
          <a:bodyPr/>
          <a:lstStyle/>
          <a:p>
            <a:pPr marL="0" indent="0">
              <a:buNone/>
            </a:pPr>
            <a:endParaRPr lang="he-IL" dirty="0"/>
          </a:p>
          <a:p>
            <a:pPr marL="0" indent="0">
              <a:buNone/>
            </a:pPr>
            <a:r>
              <a:rPr lang="he-IL" dirty="0"/>
              <a:t>בא להסדיר את הצרכים המחויבות וסידרי העדיפות שיש לקיבוץ </a:t>
            </a:r>
          </a:p>
          <a:p>
            <a:pPr marL="0" indent="0">
              <a:buNone/>
            </a:pPr>
            <a:r>
              <a:rPr lang="he-IL" dirty="0"/>
              <a:t>מדרג השימושים מגדיר באופן חד משמעי ובאופן שאינו ניתן לפרשנות את סדר העדיפות שבהעברות המשק לקהילה.  </a:t>
            </a:r>
          </a:p>
          <a:p>
            <a:pPr marL="0" indent="0">
              <a:buNone/>
            </a:pPr>
            <a:r>
              <a:rPr lang="he-IL" dirty="0"/>
              <a:t>מדרג השימושים שונה מקיבוץ לקיבוץ . </a:t>
            </a:r>
            <a:endParaRPr lang="en-IL" dirty="0"/>
          </a:p>
        </p:txBody>
      </p:sp>
      <p:pic>
        <p:nvPicPr>
          <p:cNvPr id="4" name="תמונה 3">
            <a:extLst>
              <a:ext uri="{FF2B5EF4-FFF2-40B4-BE49-F238E27FC236}">
                <a16:creationId xmlns:a16="http://schemas.microsoft.com/office/drawing/2014/main" id="{EED955CB-EDD5-4588-A94A-6E625615954B}"/>
              </a:ext>
            </a:extLst>
          </p:cNvPr>
          <p:cNvPicPr>
            <a:picLocks noChangeAspect="1"/>
          </p:cNvPicPr>
          <p:nvPr/>
        </p:nvPicPr>
        <p:blipFill>
          <a:blip r:embed="rId2"/>
          <a:stretch>
            <a:fillRect/>
          </a:stretch>
        </p:blipFill>
        <p:spPr>
          <a:xfrm>
            <a:off x="2348285" y="4049668"/>
            <a:ext cx="2764404" cy="2127295"/>
          </a:xfrm>
          <a:prstGeom prst="rect">
            <a:avLst/>
          </a:prstGeom>
        </p:spPr>
      </p:pic>
    </p:spTree>
    <p:extLst>
      <p:ext uri="{BB962C8B-B14F-4D97-AF65-F5344CB8AC3E}">
        <p14:creationId xmlns:p14="http://schemas.microsoft.com/office/powerpoint/2010/main" val="3145025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669D2ED-3203-4C0E-A826-999D1A593FDA}"/>
              </a:ext>
            </a:extLst>
          </p:cNvPr>
          <p:cNvSpPr>
            <a:spLocks noGrp="1"/>
          </p:cNvSpPr>
          <p:nvPr>
            <p:ph type="title"/>
          </p:nvPr>
        </p:nvSpPr>
        <p:spPr/>
        <p:txBody>
          <a:bodyPr/>
          <a:lstStyle/>
          <a:p>
            <a:r>
              <a:rPr lang="he-IL" dirty="0"/>
              <a:t>מדרג שימושים – דוגמה 1 </a:t>
            </a:r>
            <a:endParaRPr lang="en-IL" dirty="0"/>
          </a:p>
        </p:txBody>
      </p:sp>
      <p:pic>
        <p:nvPicPr>
          <p:cNvPr id="8" name="מציין מיקום תוכן 7">
            <a:extLst>
              <a:ext uri="{FF2B5EF4-FFF2-40B4-BE49-F238E27FC236}">
                <a16:creationId xmlns:a16="http://schemas.microsoft.com/office/drawing/2014/main" id="{75031EB7-0D58-4906-A807-06EFC385A88E}"/>
              </a:ext>
            </a:extLst>
          </p:cNvPr>
          <p:cNvPicPr>
            <a:picLocks noGrp="1" noChangeAspect="1"/>
          </p:cNvPicPr>
          <p:nvPr>
            <p:ph idx="1"/>
          </p:nvPr>
        </p:nvPicPr>
        <p:blipFill>
          <a:blip r:embed="rId2"/>
          <a:stretch>
            <a:fillRect/>
          </a:stretch>
        </p:blipFill>
        <p:spPr>
          <a:xfrm>
            <a:off x="4455313" y="4503235"/>
            <a:ext cx="4590686" cy="603556"/>
          </a:xfrm>
          <a:prstGeom prst="rect">
            <a:avLst/>
          </a:prstGeom>
        </p:spPr>
      </p:pic>
      <p:sp>
        <p:nvSpPr>
          <p:cNvPr id="4" name="מלבן מעוגל 3">
            <a:extLst>
              <a:ext uri="{FF2B5EF4-FFF2-40B4-BE49-F238E27FC236}">
                <a16:creationId xmlns:a16="http://schemas.microsoft.com/office/drawing/2014/main" id="{0BEA408F-DF35-49C7-8C9C-C26E2AEB8178}"/>
              </a:ext>
            </a:extLst>
          </p:cNvPr>
          <p:cNvSpPr/>
          <p:nvPr/>
        </p:nvSpPr>
        <p:spPr>
          <a:xfrm>
            <a:off x="2982952" y="1932618"/>
            <a:ext cx="6883400" cy="483546"/>
          </a:xfrm>
          <a:prstGeom prst="roundRect">
            <a:avLst/>
          </a:prstGeom>
          <a:solidFill>
            <a:srgbClr val="4472C4">
              <a:lumMod val="50000"/>
            </a:srgbClr>
          </a:solidFill>
          <a:ln w="12700" cap="flat" cmpd="sng" algn="ctr">
            <a:solidFill>
              <a:srgbClr val="5B9BD5">
                <a:shade val="50000"/>
              </a:srgbClr>
            </a:solid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400" b="0" i="0" u="none" strike="noStrike" kern="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רווחי העסקים הראויים לחלוקה</a:t>
            </a:r>
          </a:p>
        </p:txBody>
      </p:sp>
      <p:sp>
        <p:nvSpPr>
          <p:cNvPr id="5" name="מלבן מעוגל 4">
            <a:extLst>
              <a:ext uri="{FF2B5EF4-FFF2-40B4-BE49-F238E27FC236}">
                <a16:creationId xmlns:a16="http://schemas.microsoft.com/office/drawing/2014/main" id="{57394B92-03AB-421A-85E8-328B328CE9CD}"/>
              </a:ext>
            </a:extLst>
          </p:cNvPr>
          <p:cNvSpPr/>
          <p:nvPr/>
        </p:nvSpPr>
        <p:spPr>
          <a:xfrm>
            <a:off x="3589599" y="2529037"/>
            <a:ext cx="5924550" cy="587375"/>
          </a:xfrm>
          <a:prstGeom prst="roundRect">
            <a:avLst/>
          </a:prstGeom>
          <a:solidFill>
            <a:srgbClr val="4472C4"/>
          </a:solidFill>
          <a:ln w="19050" cap="flat" cmpd="sng" algn="ctr">
            <a:solidFill>
              <a:sysClr val="window" lastClr="FFFFFF"/>
            </a:solid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000" b="0" i="0" u="none" strike="noStrike" kern="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דרישות אגודות שיתופיות (אם תקציב הקיבוץ לא מספיק) תקנות הערבות ההדדית </a:t>
            </a:r>
          </a:p>
        </p:txBody>
      </p:sp>
      <p:sp>
        <p:nvSpPr>
          <p:cNvPr id="6" name="מלבן מעוגל 5">
            <a:extLst>
              <a:ext uri="{FF2B5EF4-FFF2-40B4-BE49-F238E27FC236}">
                <a16:creationId xmlns:a16="http://schemas.microsoft.com/office/drawing/2014/main" id="{4E885636-0804-488E-AC55-EAE5FC839007}"/>
              </a:ext>
            </a:extLst>
          </p:cNvPr>
          <p:cNvSpPr/>
          <p:nvPr/>
        </p:nvSpPr>
        <p:spPr>
          <a:xfrm>
            <a:off x="3993018" y="3187103"/>
            <a:ext cx="5308600" cy="587375"/>
          </a:xfrm>
          <a:prstGeom prst="roundRect">
            <a:avLst/>
          </a:prstGeom>
          <a:solidFill>
            <a:srgbClr val="4472C4"/>
          </a:solidFill>
          <a:ln w="19050" cap="flat" cmpd="sng" algn="ctr">
            <a:solidFill>
              <a:sysClr val="window" lastClr="FFFFFF"/>
            </a:solid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000" b="0" i="0" u="none" strike="noStrike" kern="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השקעות בפיתוח העסקים והקהילה – באחוז מוגבל</a:t>
            </a:r>
          </a:p>
        </p:txBody>
      </p:sp>
      <p:sp>
        <p:nvSpPr>
          <p:cNvPr id="7" name="מלבן מעוגל 8">
            <a:extLst>
              <a:ext uri="{FF2B5EF4-FFF2-40B4-BE49-F238E27FC236}">
                <a16:creationId xmlns:a16="http://schemas.microsoft.com/office/drawing/2014/main" id="{9B8FBFCC-1571-498B-BAB3-CF053650B113}"/>
              </a:ext>
            </a:extLst>
          </p:cNvPr>
          <p:cNvSpPr/>
          <p:nvPr/>
        </p:nvSpPr>
        <p:spPr>
          <a:xfrm>
            <a:off x="4383693" y="3845169"/>
            <a:ext cx="4733926" cy="587375"/>
          </a:xfrm>
          <a:prstGeom prst="roundRect">
            <a:avLst/>
          </a:prstGeom>
          <a:solidFill>
            <a:srgbClr val="4472C4"/>
          </a:solidFill>
          <a:ln w="19050" cap="flat" cmpd="sng" algn="ctr">
            <a:solidFill>
              <a:sysClr val="window" lastClr="FFFFFF"/>
            </a:solid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000" b="0" i="0" u="none" strike="noStrike" kern="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כיסוי גירעון אקטוארי (לרבות פנסיה)</a:t>
            </a:r>
          </a:p>
        </p:txBody>
      </p:sp>
      <p:sp>
        <p:nvSpPr>
          <p:cNvPr id="9" name="חץ ימינה מקווקו 10">
            <a:extLst>
              <a:ext uri="{FF2B5EF4-FFF2-40B4-BE49-F238E27FC236}">
                <a16:creationId xmlns:a16="http://schemas.microsoft.com/office/drawing/2014/main" id="{8E3E7484-B553-4B50-9C19-A1086639C8B7}"/>
              </a:ext>
            </a:extLst>
          </p:cNvPr>
          <p:cNvSpPr/>
          <p:nvPr/>
        </p:nvSpPr>
        <p:spPr>
          <a:xfrm rot="5400000">
            <a:off x="6664598" y="5106940"/>
            <a:ext cx="424743" cy="650192"/>
          </a:xfrm>
          <a:prstGeom prst="stripedRightArrow">
            <a:avLst/>
          </a:prstGeom>
          <a:solidFill>
            <a:srgbClr val="5B9BD5">
              <a:lumMod val="60000"/>
              <a:lumOff val="40000"/>
            </a:srgbClr>
          </a:solidFill>
          <a:ln w="19050" cap="flat" cmpd="sng" algn="ctr">
            <a:solidFill>
              <a:srgbClr val="5B9BD5">
                <a:lumMod val="60000"/>
                <a:lumOff val="40000"/>
              </a:srgbClr>
            </a:solid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0" name="מלבן מעוגל 11">
            <a:extLst>
              <a:ext uri="{FF2B5EF4-FFF2-40B4-BE49-F238E27FC236}">
                <a16:creationId xmlns:a16="http://schemas.microsoft.com/office/drawing/2014/main" id="{447BA539-9FDF-45D3-B1E8-83878A4D931E}"/>
              </a:ext>
            </a:extLst>
          </p:cNvPr>
          <p:cNvSpPr/>
          <p:nvPr/>
        </p:nvSpPr>
        <p:spPr>
          <a:xfrm>
            <a:off x="5444546" y="5757281"/>
            <a:ext cx="3103563" cy="526699"/>
          </a:xfrm>
          <a:prstGeom prst="roundRect">
            <a:avLst/>
          </a:prstGeom>
          <a:solidFill>
            <a:srgbClr val="5B9BD5">
              <a:lumMod val="60000"/>
              <a:lumOff val="40000"/>
            </a:srgbClr>
          </a:solidFill>
          <a:ln w="12700" cap="flat" cmpd="sng" algn="ctr">
            <a:solidFill>
              <a:srgbClr val="5B9BD5">
                <a:shade val="50000"/>
              </a:srgbClr>
            </a:solid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400" b="0" i="0" u="none" strike="noStrike" kern="0" cap="none" spc="0" normalizeH="0" baseline="0" noProof="0" dirty="0">
                <a:ln>
                  <a:noFill/>
                </a:ln>
                <a:solidFill>
                  <a:sysClr val="windowText" lastClr="000000"/>
                </a:solidFill>
                <a:effectLst/>
                <a:uLnTx/>
                <a:uFillTx/>
                <a:latin typeface="David" panose="020E0502060401010101" pitchFamily="34" charset="-79"/>
                <a:ea typeface="+mn-ea"/>
                <a:cs typeface="David" panose="020E0502060401010101" pitchFamily="34" charset="-79"/>
              </a:rPr>
              <a:t>חלוקת רווחים לחברים</a:t>
            </a:r>
          </a:p>
        </p:txBody>
      </p:sp>
    </p:spTree>
    <p:extLst>
      <p:ext uri="{BB962C8B-B14F-4D97-AF65-F5344CB8AC3E}">
        <p14:creationId xmlns:p14="http://schemas.microsoft.com/office/powerpoint/2010/main" val="48760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669D2ED-3203-4C0E-A826-999D1A593FDA}"/>
              </a:ext>
            </a:extLst>
          </p:cNvPr>
          <p:cNvSpPr>
            <a:spLocks noGrp="1"/>
          </p:cNvSpPr>
          <p:nvPr>
            <p:ph type="title"/>
          </p:nvPr>
        </p:nvSpPr>
        <p:spPr/>
        <p:txBody>
          <a:bodyPr/>
          <a:lstStyle/>
          <a:p>
            <a:r>
              <a:rPr lang="he-IL" dirty="0"/>
              <a:t>מדרג שימושים – דוגמה 2 </a:t>
            </a:r>
            <a:endParaRPr lang="en-IL" dirty="0"/>
          </a:p>
        </p:txBody>
      </p:sp>
      <p:sp>
        <p:nvSpPr>
          <p:cNvPr id="4" name="מלבן מעוגל 3">
            <a:extLst>
              <a:ext uri="{FF2B5EF4-FFF2-40B4-BE49-F238E27FC236}">
                <a16:creationId xmlns:a16="http://schemas.microsoft.com/office/drawing/2014/main" id="{0BEA408F-DF35-49C7-8C9C-C26E2AEB8178}"/>
              </a:ext>
            </a:extLst>
          </p:cNvPr>
          <p:cNvSpPr/>
          <p:nvPr/>
        </p:nvSpPr>
        <p:spPr>
          <a:xfrm>
            <a:off x="2982952" y="1932618"/>
            <a:ext cx="6883400" cy="483546"/>
          </a:xfrm>
          <a:prstGeom prst="roundRect">
            <a:avLst/>
          </a:prstGeom>
          <a:solidFill>
            <a:srgbClr val="4472C4">
              <a:lumMod val="50000"/>
            </a:srgbClr>
          </a:solidFill>
          <a:ln w="12700" cap="flat" cmpd="sng" algn="ctr">
            <a:solidFill>
              <a:srgbClr val="5B9BD5">
                <a:shade val="50000"/>
              </a:srgbClr>
            </a:solid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400" b="0" i="0" u="none" strike="noStrike" kern="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רווחי העסקים הראויים לחלוקה</a:t>
            </a:r>
          </a:p>
        </p:txBody>
      </p:sp>
      <p:sp>
        <p:nvSpPr>
          <p:cNvPr id="5" name="מלבן מעוגל 4">
            <a:extLst>
              <a:ext uri="{FF2B5EF4-FFF2-40B4-BE49-F238E27FC236}">
                <a16:creationId xmlns:a16="http://schemas.microsoft.com/office/drawing/2014/main" id="{57394B92-03AB-421A-85E8-328B328CE9CD}"/>
              </a:ext>
            </a:extLst>
          </p:cNvPr>
          <p:cNvSpPr/>
          <p:nvPr/>
        </p:nvSpPr>
        <p:spPr>
          <a:xfrm>
            <a:off x="3589599" y="2529037"/>
            <a:ext cx="5924550" cy="587375"/>
          </a:xfrm>
          <a:prstGeom prst="roundRect">
            <a:avLst/>
          </a:prstGeom>
          <a:solidFill>
            <a:srgbClr val="4472C4"/>
          </a:solidFill>
          <a:ln w="19050" cap="flat" cmpd="sng" algn="ctr">
            <a:solidFill>
              <a:sysClr val="window" lastClr="FFFFFF"/>
            </a:solid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000" b="0" i="0" u="none" strike="noStrike" kern="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דרישות אגודות שיתופיות (אם תקציב הקיבוץ לא מספיק)</a:t>
            </a:r>
          </a:p>
        </p:txBody>
      </p:sp>
      <p:sp>
        <p:nvSpPr>
          <p:cNvPr id="6" name="מלבן מעוגל 5">
            <a:extLst>
              <a:ext uri="{FF2B5EF4-FFF2-40B4-BE49-F238E27FC236}">
                <a16:creationId xmlns:a16="http://schemas.microsoft.com/office/drawing/2014/main" id="{4E885636-0804-488E-AC55-EAE5FC839007}"/>
              </a:ext>
            </a:extLst>
          </p:cNvPr>
          <p:cNvSpPr/>
          <p:nvPr/>
        </p:nvSpPr>
        <p:spPr>
          <a:xfrm>
            <a:off x="3993018" y="3187103"/>
            <a:ext cx="5308600" cy="587375"/>
          </a:xfrm>
          <a:prstGeom prst="roundRect">
            <a:avLst/>
          </a:prstGeom>
          <a:solidFill>
            <a:srgbClr val="4472C4"/>
          </a:solidFill>
          <a:ln w="19050" cap="flat" cmpd="sng" algn="ctr">
            <a:solidFill>
              <a:sysClr val="window" lastClr="FFFFFF"/>
            </a:solid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000" b="0" i="0" u="none" strike="noStrike" kern="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כיסוי</a:t>
            </a:r>
            <a:r>
              <a:rPr kumimoji="0" lang="he-IL" sz="2000" b="0" i="0" u="none" strike="noStrike" kern="0" cap="none" spc="0" normalizeH="0" noProof="0" dirty="0">
                <a:ln>
                  <a:noFill/>
                </a:ln>
                <a:solidFill>
                  <a:prstClr val="white"/>
                </a:solidFill>
                <a:effectLst/>
                <a:uLnTx/>
                <a:uFillTx/>
                <a:latin typeface="David" panose="020E0502060401010101" pitchFamily="34" charset="-79"/>
                <a:ea typeface="+mn-ea"/>
                <a:cs typeface="David" panose="020E0502060401010101" pitchFamily="34" charset="-79"/>
              </a:rPr>
              <a:t> גירעון אקטוארי </a:t>
            </a:r>
            <a:endParaRPr kumimoji="0" lang="he-IL" sz="2000" b="0" i="0" u="none" strike="noStrike" kern="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endParaRPr>
          </a:p>
        </p:txBody>
      </p:sp>
      <p:sp>
        <p:nvSpPr>
          <p:cNvPr id="7" name="מלבן מעוגל 8">
            <a:extLst>
              <a:ext uri="{FF2B5EF4-FFF2-40B4-BE49-F238E27FC236}">
                <a16:creationId xmlns:a16="http://schemas.microsoft.com/office/drawing/2014/main" id="{9B8FBFCC-1571-498B-BAB3-CF053650B113}"/>
              </a:ext>
            </a:extLst>
          </p:cNvPr>
          <p:cNvSpPr/>
          <p:nvPr/>
        </p:nvSpPr>
        <p:spPr>
          <a:xfrm>
            <a:off x="4383693" y="3845169"/>
            <a:ext cx="4733926" cy="587375"/>
          </a:xfrm>
          <a:prstGeom prst="roundRect">
            <a:avLst/>
          </a:prstGeom>
          <a:solidFill>
            <a:srgbClr val="4472C4"/>
          </a:solidFill>
          <a:ln w="19050" cap="flat" cmpd="sng" algn="ctr">
            <a:solidFill>
              <a:sysClr val="window" lastClr="FFFFFF"/>
            </a:solid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000" b="0" i="0" u="none" strike="noStrike" kern="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תשתיות ציבוריות 15%</a:t>
            </a:r>
          </a:p>
        </p:txBody>
      </p:sp>
      <p:sp>
        <p:nvSpPr>
          <p:cNvPr id="9" name="חץ ימינה מקווקו 10">
            <a:extLst>
              <a:ext uri="{FF2B5EF4-FFF2-40B4-BE49-F238E27FC236}">
                <a16:creationId xmlns:a16="http://schemas.microsoft.com/office/drawing/2014/main" id="{8E3E7484-B553-4B50-9C19-A1086639C8B7}"/>
              </a:ext>
            </a:extLst>
          </p:cNvPr>
          <p:cNvSpPr/>
          <p:nvPr/>
        </p:nvSpPr>
        <p:spPr>
          <a:xfrm rot="5400000">
            <a:off x="6664598" y="5106940"/>
            <a:ext cx="424743" cy="650192"/>
          </a:xfrm>
          <a:prstGeom prst="stripedRightArrow">
            <a:avLst/>
          </a:prstGeom>
          <a:solidFill>
            <a:srgbClr val="5B9BD5">
              <a:lumMod val="60000"/>
              <a:lumOff val="40000"/>
            </a:srgbClr>
          </a:solidFill>
          <a:ln w="19050" cap="flat" cmpd="sng" algn="ctr">
            <a:solidFill>
              <a:srgbClr val="5B9BD5">
                <a:lumMod val="60000"/>
                <a:lumOff val="40000"/>
              </a:srgbClr>
            </a:solid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0" name="מלבן מעוגל 11">
            <a:extLst>
              <a:ext uri="{FF2B5EF4-FFF2-40B4-BE49-F238E27FC236}">
                <a16:creationId xmlns:a16="http://schemas.microsoft.com/office/drawing/2014/main" id="{447BA539-9FDF-45D3-B1E8-83878A4D931E}"/>
              </a:ext>
            </a:extLst>
          </p:cNvPr>
          <p:cNvSpPr/>
          <p:nvPr/>
        </p:nvSpPr>
        <p:spPr>
          <a:xfrm>
            <a:off x="5111667" y="5757281"/>
            <a:ext cx="3071301" cy="735594"/>
          </a:xfrm>
          <a:prstGeom prst="roundRect">
            <a:avLst/>
          </a:prstGeom>
          <a:solidFill>
            <a:srgbClr val="5B9BD5">
              <a:lumMod val="60000"/>
              <a:lumOff val="40000"/>
            </a:srgbClr>
          </a:solidFill>
          <a:ln w="12700" cap="flat" cmpd="sng" algn="ctr">
            <a:solidFill>
              <a:srgbClr val="5B9BD5">
                <a:shade val="50000"/>
              </a:srgbClr>
            </a:solid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400" b="0" i="0" u="none" strike="noStrike" kern="0" cap="none" spc="0" normalizeH="0" baseline="0" noProof="0" dirty="0">
                <a:ln>
                  <a:noFill/>
                </a:ln>
                <a:solidFill>
                  <a:sysClr val="windowText" lastClr="000000"/>
                </a:solidFill>
                <a:effectLst/>
                <a:uLnTx/>
                <a:uFillTx/>
                <a:latin typeface="David" panose="020E0502060401010101" pitchFamily="34" charset="-79"/>
                <a:ea typeface="+mn-ea"/>
                <a:cs typeface="David" panose="020E0502060401010101" pitchFamily="34" charset="-79"/>
              </a:rPr>
              <a:t>חלוקת רווחים לחברים 70%</a:t>
            </a:r>
          </a:p>
        </p:txBody>
      </p:sp>
      <p:sp>
        <p:nvSpPr>
          <p:cNvPr id="14" name="מלבן מעוגל 9">
            <a:extLst>
              <a:ext uri="{FF2B5EF4-FFF2-40B4-BE49-F238E27FC236}">
                <a16:creationId xmlns:a16="http://schemas.microsoft.com/office/drawing/2014/main" id="{0AD7AF31-3CB7-462F-8005-7BB4A0FB4F9D}"/>
              </a:ext>
            </a:extLst>
          </p:cNvPr>
          <p:cNvSpPr/>
          <p:nvPr/>
        </p:nvSpPr>
        <p:spPr>
          <a:xfrm>
            <a:off x="4496406" y="4545417"/>
            <a:ext cx="4508500" cy="587375"/>
          </a:xfrm>
          <a:prstGeom prst="roundRect">
            <a:avLst/>
          </a:prstGeom>
          <a:solidFill>
            <a:srgbClr val="4472C4"/>
          </a:solidFill>
          <a:ln w="19050" cap="flat" cmpd="sng" algn="ctr">
            <a:solidFill>
              <a:sysClr val="window" lastClr="FFFFFF"/>
            </a:solid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2000" b="0" i="0" u="none" strike="noStrike" kern="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מנגנון איזון דירות 15%</a:t>
            </a:r>
          </a:p>
        </p:txBody>
      </p:sp>
    </p:spTree>
    <p:extLst>
      <p:ext uri="{BB962C8B-B14F-4D97-AF65-F5344CB8AC3E}">
        <p14:creationId xmlns:p14="http://schemas.microsoft.com/office/powerpoint/2010/main" val="84662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6ED66B30-0BDC-48BE-93F7-93DF91CC1F60}"/>
              </a:ext>
            </a:extLst>
          </p:cNvPr>
          <p:cNvPicPr>
            <a:picLocks noChangeAspect="1"/>
          </p:cNvPicPr>
          <p:nvPr/>
        </p:nvPicPr>
        <p:blipFill>
          <a:blip r:embed="rId2"/>
          <a:stretch>
            <a:fillRect/>
          </a:stretch>
        </p:blipFill>
        <p:spPr>
          <a:xfrm>
            <a:off x="326709" y="3877213"/>
            <a:ext cx="3400616" cy="2980787"/>
          </a:xfrm>
          <a:prstGeom prst="rect">
            <a:avLst/>
          </a:prstGeom>
        </p:spPr>
      </p:pic>
      <p:sp>
        <p:nvSpPr>
          <p:cNvPr id="2" name="כותרת 1">
            <a:extLst>
              <a:ext uri="{FF2B5EF4-FFF2-40B4-BE49-F238E27FC236}">
                <a16:creationId xmlns:a16="http://schemas.microsoft.com/office/drawing/2014/main" id="{9E199B0D-BA22-402F-B626-E0025E0F7498}"/>
              </a:ext>
            </a:extLst>
          </p:cNvPr>
          <p:cNvSpPr>
            <a:spLocks noGrp="1"/>
          </p:cNvSpPr>
          <p:nvPr>
            <p:ph type="title"/>
          </p:nvPr>
        </p:nvSpPr>
        <p:spPr/>
        <p:txBody>
          <a:bodyPr/>
          <a:lstStyle/>
          <a:p>
            <a:r>
              <a:rPr lang="he-IL" dirty="0"/>
              <a:t>חלוקת רווחים לחברים </a:t>
            </a:r>
            <a:endParaRPr lang="en-IL" dirty="0"/>
          </a:p>
        </p:txBody>
      </p:sp>
      <p:sp>
        <p:nvSpPr>
          <p:cNvPr id="3" name="מציין מיקום תוכן 2">
            <a:extLst>
              <a:ext uri="{FF2B5EF4-FFF2-40B4-BE49-F238E27FC236}">
                <a16:creationId xmlns:a16="http://schemas.microsoft.com/office/drawing/2014/main" id="{B51677B6-B8A7-40CC-BCD2-FE2570F3610A}"/>
              </a:ext>
            </a:extLst>
          </p:cNvPr>
          <p:cNvSpPr>
            <a:spLocks noGrp="1"/>
          </p:cNvSpPr>
          <p:nvPr>
            <p:ph idx="1"/>
          </p:nvPr>
        </p:nvSpPr>
        <p:spPr>
          <a:xfrm>
            <a:off x="838199" y="1478942"/>
            <a:ext cx="10675290" cy="5080883"/>
          </a:xfrm>
        </p:spPr>
        <p:txBody>
          <a:bodyPr>
            <a:normAutofit/>
          </a:bodyPr>
          <a:lstStyle/>
          <a:p>
            <a:pPr marL="0" indent="0">
              <a:buNone/>
            </a:pPr>
            <a:r>
              <a:rPr lang="he-IL" dirty="0"/>
              <a:t>ישנם מספר מודלים:</a:t>
            </a:r>
          </a:p>
          <a:p>
            <a:r>
              <a:rPr lang="he-IL" dirty="0"/>
              <a:t>שטר זכאות/איגרת חוב/חוב ותק  - הקיבוץ מעריך, בשיתוף גורמים מקצועיים, את "ערך הנכסים נטו" בד"כ נכון ליום השינוי/יום ההחלטה על חלוקת פירות נכסים, וזאת לאחר ניכוי חובות והתחייבויות אשר כוללות את החובות לנושים חיצוניים, החוב האקטוארי לפי החלטות הקיבוץ בדבר פנסיית מטרה, והתחייבות נוספות. הקיבוץ עורך תחשיב זכאות לכל חבר בהתאם לוותק. ורושם "תעודת זכאות" לכל חבר בהתאם לתחשיב הזכאות. החבר (לעיתים גם יורשיו) יהיה זכאי לתשלום מתוך רווחים עד גובה הזכאות על פי תעודת הזכאות ופריסה מוסדרת. </a:t>
            </a:r>
          </a:p>
          <a:p>
            <a:r>
              <a:rPr lang="he-IL" dirty="0"/>
              <a:t>חלוקה ע"פ וותק/ ששוויונית / מרכיב של וותק+ מרכיב שוויוני  </a:t>
            </a:r>
          </a:p>
          <a:p>
            <a:pPr marL="0" indent="0">
              <a:buNone/>
            </a:pPr>
            <a:endParaRPr lang="en-IL" dirty="0"/>
          </a:p>
        </p:txBody>
      </p:sp>
    </p:spTree>
    <p:extLst>
      <p:ext uri="{BB962C8B-B14F-4D97-AF65-F5344CB8AC3E}">
        <p14:creationId xmlns:p14="http://schemas.microsoft.com/office/powerpoint/2010/main" val="865064300"/>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ערכת נושא Office">
  <a:themeElements>
    <a:clrScheme name="ערכת נושא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מסמך" ma:contentTypeID="0x01010031A4A2CEB625D449B0C872863CCFF3B3" ma:contentTypeVersion="14" ma:contentTypeDescription="צור מסמך חדש." ma:contentTypeScope="" ma:versionID="5e74f273aa2b964a5fdd0f6e768ff0de">
  <xsd:schema xmlns:xsd="http://www.w3.org/2001/XMLSchema" xmlns:xs="http://www.w3.org/2001/XMLSchema" xmlns:p="http://schemas.microsoft.com/office/2006/metadata/properties" xmlns:ns2="0e703cd0-a1d4-461f-80ff-9d2d782f35ec" xmlns:ns3="692a72d6-724c-4edb-80a8-8be6048a352b" targetNamespace="http://schemas.microsoft.com/office/2006/metadata/properties" ma:root="true" ma:fieldsID="3eb2231a9b1b898b2c737d75dcaee824" ns2:_="" ns3:_="">
    <xsd:import namespace="0e703cd0-a1d4-461f-80ff-9d2d782f35ec"/>
    <xsd:import namespace="692a72d6-724c-4edb-80a8-8be6048a352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703cd0-a1d4-461f-80ff-9d2d782f35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תגיות תמונה" ma:readOnly="false" ma:fieldId="{5cf76f15-5ced-4ddc-b409-7134ff3c332f}" ma:taxonomyMulti="true" ma:sspId="400e683c-6793-457a-97fc-8168d7e41ba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92a72d6-724c-4edb-80a8-8be6048a352b"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131ab50-a583-40cd-9121-90dd11b458a6}" ma:internalName="TaxCatchAll" ma:showField="CatchAllData" ma:web="692a72d6-724c-4edb-80a8-8be6048a35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e703cd0-a1d4-461f-80ff-9d2d782f35ec">
      <Terms xmlns="http://schemas.microsoft.com/office/infopath/2007/PartnerControls"/>
    </lcf76f155ced4ddcb4097134ff3c332f>
    <TaxCatchAll xmlns="692a72d6-724c-4edb-80a8-8be6048a352b" xsi:nil="true"/>
  </documentManagement>
</p:properties>
</file>

<file path=customXml/itemProps1.xml><?xml version="1.0" encoding="utf-8"?>
<ds:datastoreItem xmlns:ds="http://schemas.openxmlformats.org/officeDocument/2006/customXml" ds:itemID="{0F737424-B19E-4B66-9952-0F61041756F6}">
  <ds:schemaRefs>
    <ds:schemaRef ds:uri="http://schemas.microsoft.com/sharepoint/v3/contenttype/forms"/>
  </ds:schemaRefs>
</ds:datastoreItem>
</file>

<file path=customXml/itemProps2.xml><?xml version="1.0" encoding="utf-8"?>
<ds:datastoreItem xmlns:ds="http://schemas.openxmlformats.org/officeDocument/2006/customXml" ds:itemID="{B0CD12C0-DDAD-43F3-B2E0-D0C172834D62}"/>
</file>

<file path=customXml/itemProps3.xml><?xml version="1.0" encoding="utf-8"?>
<ds:datastoreItem xmlns:ds="http://schemas.openxmlformats.org/officeDocument/2006/customXml" ds:itemID="{D4530ED6-D475-4BC0-85F2-10F0878292F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207</TotalTime>
  <Words>578</Words>
  <Application>Microsoft Office PowerPoint</Application>
  <PresentationFormat>מסך רחב</PresentationFormat>
  <Paragraphs>62</Paragraphs>
  <Slides>10</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2</vt:i4>
      </vt:variant>
      <vt:variant>
        <vt:lpstr>כותרות שקופיות</vt:lpstr>
      </vt:variant>
      <vt:variant>
        <vt:i4>10</vt:i4>
      </vt:variant>
    </vt:vector>
  </HeadingPairs>
  <TitlesOfParts>
    <vt:vector size="17" baseType="lpstr">
      <vt:lpstr>Arial</vt:lpstr>
      <vt:lpstr>Calibri</vt:lpstr>
      <vt:lpstr>Calibri Light</vt:lpstr>
      <vt:lpstr>David</vt:lpstr>
      <vt:lpstr>proxima-nova</vt:lpstr>
      <vt:lpstr>ערכת נושא Office</vt:lpstr>
      <vt:lpstr>1_ערכת נושא Office</vt:lpstr>
      <vt:lpstr>מושגים בסיסיים בכלכלה קיבוצית </vt:lpstr>
      <vt:lpstr>פעם </vt:lpstr>
      <vt:lpstr>יש סיבות רבות להפרדת משק וקהילה: הרצון להגן על הקהילה לאחר המשבר הכלכלי הגדול , ההפרדה מאפשרת תכנון שליטה פיתוח ואוטונומיה לכל מגזר. יכולת לדעת רווח/הפסד/עלות . נדרש עבור שינוי באורחות חיים (הסדרים, שיוך) , קליטת חברים חדשים . מאפשר הכנסת שותפים עיסקיים. יתרונות במיסוי ועוד......   </vt:lpstr>
      <vt:lpstr>נגזרות של הפרדת משק וקהילה </vt:lpstr>
      <vt:lpstr>שיוך אמצעי ייצור /שיוך נכסים – (מוסדר בחקיקה, בתקנות האגודות השיתופיות- "שיוך אמצעי ייצור בקיבוץ המתחדש") </vt:lpstr>
      <vt:lpstr>מדרג שימושים </vt:lpstr>
      <vt:lpstr>מדרג שימושים – דוגמה 1 </vt:lpstr>
      <vt:lpstr>מדרג שימושים – דוגמה 2 </vt:lpstr>
      <vt:lpstr>חלוקת רווחים לחברים </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מושגים בסיסיים בכלכלה קיבוצית</dc:title>
  <dc:creator>Rotem Shechter</dc:creator>
  <cp:lastModifiedBy>Rotem Shechter</cp:lastModifiedBy>
  <cp:revision>16</cp:revision>
  <dcterms:created xsi:type="dcterms:W3CDTF">2021-01-25T12:34:21Z</dcterms:created>
  <dcterms:modified xsi:type="dcterms:W3CDTF">2021-01-25T16:59:09Z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0x01010031A4A2CEB625D449B0C872863CCFF3B3</vt:lpwstr>
  </property>
  <property fmtid="{D5CDD505-2E9C-101B-9397-08002B2CF9AE}" pid="3" name="MediaServiceImageTags">
    <vt:lpwstr/>
  </property>
</Properties>
</file>